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71" r:id="rId6"/>
    <p:sldId id="273" r:id="rId7"/>
    <p:sldId id="272" r:id="rId8"/>
    <p:sldId id="275" r:id="rId9"/>
    <p:sldId id="274" r:id="rId10"/>
    <p:sldId id="276" r:id="rId11"/>
    <p:sldId id="279" r:id="rId12"/>
    <p:sldId id="278" r:id="rId13"/>
    <p:sldId id="277" r:id="rId14"/>
    <p:sldId id="280" r:id="rId15"/>
    <p:sldId id="281" r:id="rId1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3B38A-0B6A-4B06-8A7A-CDB738BA6A65}" v="124" dt="2023-11-30T16:28:22.885"/>
    <p1510:client id="{12C8CADC-6692-2B52-47B7-E52A419D778D}" v="339" dt="2023-11-30T19:37:14.625"/>
    <p1510:client id="{2C1EBD5F-014E-BEB6-6A48-FA78DC69D16E}" v="2142" dt="2023-11-30T13:53:13.207"/>
    <p1510:client id="{42930DBF-5131-4E17-6E0F-539A8D16F6A4}" v="1" dt="2023-11-30T22:24:27.969"/>
    <p1510:client id="{56C0579F-FBA6-5EF1-012C-A72FCACCA141}" v="23" dt="2023-11-30T17:50:32.022"/>
    <p1510:client id="{6E375A5A-A588-47D9-AFA9-D5E73FE897F9}" v="583" vWet="587" dt="2023-11-30T23:03:17.372"/>
    <p1510:client id="{75920B1A-E724-45D9-91A9-F6C08079AE23}" v="1" vWet="5" dt="2023-11-30T13:15:34.978"/>
    <p1510:client id="{95576629-B5A7-4E81-B99A-EF4B10699D28}" v="384" dt="2023-11-30T18:39:56.205"/>
    <p1510:client id="{9B97AFB8-4B45-6840-A8FE-6405E771B35B}" v="161" dt="2023-11-30T23:14:26.845"/>
    <p1510:client id="{D582AF00-2FC0-552D-E90E-D75790F2B0FD}" v="301" dt="2023-11-30T23:12:30.449"/>
    <p1510:client id="{DC84DB8F-C6C0-4BD3-8589-255762932263}" v="1375" vWet="1381" dt="2023-11-30T21:02:34.983"/>
    <p1510:client id="{E8583805-A2CD-9F94-3B94-09F1EA042EFA}" v="563" dt="2023-11-30T19:01:3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Knight" userId="f44b1553-8e2d-4f0e-ad5c-f3894c933c19" providerId="ADAL" clId="{DC84DB8F-C6C0-4BD3-8589-255762932263}"/>
    <pc:docChg chg="custSel modSld">
      <pc:chgData name="Josh Knight" userId="f44b1553-8e2d-4f0e-ad5c-f3894c933c19" providerId="ADAL" clId="{DC84DB8F-C6C0-4BD3-8589-255762932263}" dt="2023-11-30T19:34:19.582" v="1322" actId="1076"/>
      <pc:docMkLst>
        <pc:docMk/>
      </pc:docMkLst>
      <pc:sldChg chg="addSp modSp mod">
        <pc:chgData name="Josh Knight" userId="f44b1553-8e2d-4f0e-ad5c-f3894c933c19" providerId="ADAL" clId="{DC84DB8F-C6C0-4BD3-8589-255762932263}" dt="2023-11-30T19:34:19.582" v="1322" actId="1076"/>
        <pc:sldMkLst>
          <pc:docMk/>
          <pc:sldMk cId="70451471" sldId="273"/>
        </pc:sldMkLst>
        <pc:spChg chg="mod">
          <ac:chgData name="Josh Knight" userId="f44b1553-8e2d-4f0e-ad5c-f3894c933c19" providerId="ADAL" clId="{DC84DB8F-C6C0-4BD3-8589-255762932263}" dt="2023-11-30T19:34:19.582" v="1322" actId="1076"/>
          <ac:spMkLst>
            <pc:docMk/>
            <pc:sldMk cId="70451471" sldId="273"/>
            <ac:spMk id="2" creationId="{EB58DE5D-8281-EF06-D35D-B35F4CAD4B60}"/>
          </ac:spMkLst>
        </pc:spChg>
        <pc:spChg chg="mod">
          <ac:chgData name="Josh Knight" userId="f44b1553-8e2d-4f0e-ad5c-f3894c933c19" providerId="ADAL" clId="{DC84DB8F-C6C0-4BD3-8589-255762932263}" dt="2023-11-30T19:34:16.407" v="1321" actId="1076"/>
          <ac:spMkLst>
            <pc:docMk/>
            <pc:sldMk cId="70451471" sldId="273"/>
            <ac:spMk id="3" creationId="{56C75959-7777-DE91-65FF-87F6150D93C8}"/>
          </ac:spMkLst>
        </pc:spChg>
        <pc:spChg chg="add mod">
          <ac:chgData name="Josh Knight" userId="f44b1553-8e2d-4f0e-ad5c-f3894c933c19" providerId="ADAL" clId="{DC84DB8F-C6C0-4BD3-8589-255762932263}" dt="2023-11-30T19:34:09.592" v="1320" actId="20577"/>
          <ac:spMkLst>
            <pc:docMk/>
            <pc:sldMk cId="70451471" sldId="273"/>
            <ac:spMk id="7" creationId="{4D12077A-29B2-428E-F6DB-A0ACF90185B6}"/>
          </ac:spMkLst>
        </pc:spChg>
        <pc:picChg chg="add mod">
          <ac:chgData name="Josh Knight" userId="f44b1553-8e2d-4f0e-ad5c-f3894c933c19" providerId="ADAL" clId="{DC84DB8F-C6C0-4BD3-8589-255762932263}" dt="2023-11-30T19:07:49.150" v="308" actId="1076"/>
          <ac:picMkLst>
            <pc:docMk/>
            <pc:sldMk cId="70451471" sldId="273"/>
            <ac:picMk id="5" creationId="{97DBE05F-7844-4A47-E406-34040C19F9AA}"/>
          </ac:picMkLst>
        </pc:picChg>
      </pc:sldChg>
      <pc:sldChg chg="addSp modSp mod">
        <pc:chgData name="Josh Knight" userId="f44b1553-8e2d-4f0e-ad5c-f3894c933c19" providerId="ADAL" clId="{DC84DB8F-C6C0-4BD3-8589-255762932263}" dt="2023-11-30T19:32:02.906" v="1289" actId="1076"/>
        <pc:sldMkLst>
          <pc:docMk/>
          <pc:sldMk cId="393470479" sldId="277"/>
        </pc:sldMkLst>
        <pc:picChg chg="add mod">
          <ac:chgData name="Josh Knight" userId="f44b1553-8e2d-4f0e-ad5c-f3894c933c19" providerId="ADAL" clId="{DC84DB8F-C6C0-4BD3-8589-255762932263}" dt="2023-11-30T19:32:02.906" v="1289" actId="1076"/>
          <ac:picMkLst>
            <pc:docMk/>
            <pc:sldMk cId="393470479" sldId="277"/>
            <ac:picMk id="5" creationId="{98941427-C003-DD94-5262-339CD1B4A524}"/>
          </ac:picMkLst>
        </pc:picChg>
      </pc:sldChg>
      <pc:sldChg chg="addSp delSp modSp mod">
        <pc:chgData name="Josh Knight" userId="f44b1553-8e2d-4f0e-ad5c-f3894c933c19" providerId="ADAL" clId="{DC84DB8F-C6C0-4BD3-8589-255762932263}" dt="2023-11-30T19:29:19.997" v="1286" actId="1076"/>
        <pc:sldMkLst>
          <pc:docMk/>
          <pc:sldMk cId="61149569" sldId="280"/>
        </pc:sldMkLst>
        <pc:picChg chg="add del mod">
          <ac:chgData name="Josh Knight" userId="f44b1553-8e2d-4f0e-ad5c-f3894c933c19" providerId="ADAL" clId="{DC84DB8F-C6C0-4BD3-8589-255762932263}" dt="2023-11-30T19:26:20.902" v="1273" actId="478"/>
          <ac:picMkLst>
            <pc:docMk/>
            <pc:sldMk cId="61149569" sldId="280"/>
            <ac:picMk id="4" creationId="{188FAA36-7AE7-EF42-CFB8-C95346DF2A5C}"/>
          </ac:picMkLst>
        </pc:picChg>
        <pc:picChg chg="add mod">
          <ac:chgData name="Josh Knight" userId="f44b1553-8e2d-4f0e-ad5c-f3894c933c19" providerId="ADAL" clId="{DC84DB8F-C6C0-4BD3-8589-255762932263}" dt="2023-11-30T19:27:25.355" v="1278" actId="14100"/>
          <ac:picMkLst>
            <pc:docMk/>
            <pc:sldMk cId="61149569" sldId="280"/>
            <ac:picMk id="10" creationId="{19B30A60-3AD3-28BA-0E81-EBA9EF225339}"/>
          </ac:picMkLst>
        </pc:picChg>
        <pc:picChg chg="add mod modCrop">
          <ac:chgData name="Josh Knight" userId="f44b1553-8e2d-4f0e-ad5c-f3894c933c19" providerId="ADAL" clId="{DC84DB8F-C6C0-4BD3-8589-255762932263}" dt="2023-11-30T19:29:19.997" v="1286" actId="1076"/>
          <ac:picMkLst>
            <pc:docMk/>
            <pc:sldMk cId="61149569" sldId="280"/>
            <ac:picMk id="11" creationId="{FAEF644A-E626-5FDC-582D-DD33D6EFDA2D}"/>
          </ac:picMkLst>
        </pc:picChg>
      </pc:sldChg>
    </pc:docChg>
  </pc:docChgLst>
  <pc:docChgLst>
    <pc:chgData name="Prita Akhter" userId="S::pa311@sussex.ac.uk::840bc910-0800-4e04-a4ec-11bc30e9f631" providerId="AD" clId="Web-{42930DBF-5131-4E17-6E0F-539A8D16F6A4}"/>
    <pc:docChg chg="modSld">
      <pc:chgData name="Prita Akhter" userId="S::pa311@sussex.ac.uk::840bc910-0800-4e04-a4ec-11bc30e9f631" providerId="AD" clId="Web-{42930DBF-5131-4E17-6E0F-539A8D16F6A4}" dt="2023-11-30T22:24:27.969" v="0" actId="1076"/>
      <pc:docMkLst>
        <pc:docMk/>
      </pc:docMkLst>
      <pc:sldChg chg="modSp">
        <pc:chgData name="Prita Akhter" userId="S::pa311@sussex.ac.uk::840bc910-0800-4e04-a4ec-11bc30e9f631" providerId="AD" clId="Web-{42930DBF-5131-4E17-6E0F-539A8D16F6A4}" dt="2023-11-30T22:24:27.969" v="0" actId="1076"/>
        <pc:sldMkLst>
          <pc:docMk/>
          <pc:sldMk cId="70451471" sldId="273"/>
        </pc:sldMkLst>
        <pc:picChg chg="mod">
          <ac:chgData name="Prita Akhter" userId="S::pa311@sussex.ac.uk::840bc910-0800-4e04-a4ec-11bc30e9f631" providerId="AD" clId="Web-{42930DBF-5131-4E17-6E0F-539A8D16F6A4}" dt="2023-11-30T22:24:27.969" v="0" actId="1076"/>
          <ac:picMkLst>
            <pc:docMk/>
            <pc:sldMk cId="70451471" sldId="273"/>
            <ac:picMk id="8" creationId="{001602D2-975F-49BD-9BA9-D244D33E45AB}"/>
          </ac:picMkLst>
        </pc:picChg>
      </pc:sldChg>
    </pc:docChg>
  </pc:docChgLst>
  <pc:docChgLst>
    <pc:chgData name="Geordie Stogdon" userId="S::gs486@sussex.ac.uk::2eda3fda-8a8b-4700-bb89-9c46af56647c" providerId="AD" clId="Web-{E8583805-A2CD-9F94-3B94-09F1EA042EFA}"/>
    <pc:docChg chg="addSld modSld sldOrd">
      <pc:chgData name="Geordie Stogdon" userId="S::gs486@sussex.ac.uk::2eda3fda-8a8b-4700-bb89-9c46af56647c" providerId="AD" clId="Web-{E8583805-A2CD-9F94-3B94-09F1EA042EFA}" dt="2023-11-30T19:01:34.221" v="292" actId="20577"/>
      <pc:docMkLst>
        <pc:docMk/>
      </pc:docMkLst>
      <pc:sldChg chg="delSp modSp ord">
        <pc:chgData name="Geordie Stogdon" userId="S::gs486@sussex.ac.uk::2eda3fda-8a8b-4700-bb89-9c46af56647c" providerId="AD" clId="Web-{E8583805-A2CD-9F94-3B94-09F1EA042EFA}" dt="2023-11-30T19:01:34.221" v="292" actId="20577"/>
        <pc:sldMkLst>
          <pc:docMk/>
          <pc:sldMk cId="393470479" sldId="277"/>
        </pc:sldMkLst>
        <pc:spChg chg="mod">
          <ac:chgData name="Geordie Stogdon" userId="S::gs486@sussex.ac.uk::2eda3fda-8a8b-4700-bb89-9c46af56647c" providerId="AD" clId="Web-{E8583805-A2CD-9F94-3B94-09F1EA042EFA}" dt="2023-11-30T19:01:34.221" v="292" actId="20577"/>
          <ac:spMkLst>
            <pc:docMk/>
            <pc:sldMk cId="393470479" sldId="277"/>
            <ac:spMk id="2" creationId="{0F9C80D2-723C-C9BE-4737-877EFDA00DB5}"/>
          </ac:spMkLst>
        </pc:spChg>
        <pc:spChg chg="mod">
          <ac:chgData name="Geordie Stogdon" userId="S::gs486@sussex.ac.uk::2eda3fda-8a8b-4700-bb89-9c46af56647c" providerId="AD" clId="Web-{E8583805-A2CD-9F94-3B94-09F1EA042EFA}" dt="2023-11-30T18:39:48.207" v="152" actId="20577"/>
          <ac:spMkLst>
            <pc:docMk/>
            <pc:sldMk cId="393470479" sldId="277"/>
            <ac:spMk id="4" creationId="{DE9A804F-D34A-DB14-BB6D-7A2DB37107E3}"/>
          </ac:spMkLst>
        </pc:spChg>
        <pc:spChg chg="mod">
          <ac:chgData name="Geordie Stogdon" userId="S::gs486@sussex.ac.uk::2eda3fda-8a8b-4700-bb89-9c46af56647c" providerId="AD" clId="Web-{E8583805-A2CD-9F94-3B94-09F1EA042EFA}" dt="2023-11-30T18:34:09.461" v="17" actId="20577"/>
          <ac:spMkLst>
            <pc:docMk/>
            <pc:sldMk cId="393470479" sldId="277"/>
            <ac:spMk id="6" creationId="{63FFD4E0-F51D-4CF1-D903-40C50EB13DAA}"/>
          </ac:spMkLst>
        </pc:spChg>
        <pc:picChg chg="del">
          <ac:chgData name="Geordie Stogdon" userId="S::gs486@sussex.ac.uk::2eda3fda-8a8b-4700-bb89-9c46af56647c" providerId="AD" clId="Web-{E8583805-A2CD-9F94-3B94-09F1EA042EFA}" dt="2023-11-30T18:34:07.039" v="15"/>
          <ac:picMkLst>
            <pc:docMk/>
            <pc:sldMk cId="393470479" sldId="277"/>
            <ac:picMk id="3" creationId="{EB964FE1-9E4C-A6E3-EA49-EB5D6A14CB1D}"/>
          </ac:picMkLst>
        </pc:picChg>
      </pc:sldChg>
      <pc:sldChg chg="addSp modSp ord">
        <pc:chgData name="Geordie Stogdon" userId="S::gs486@sussex.ac.uk::2eda3fda-8a8b-4700-bb89-9c46af56647c" providerId="AD" clId="Web-{E8583805-A2CD-9F94-3B94-09F1EA042EFA}" dt="2023-11-30T18:33:52.726" v="8"/>
        <pc:sldMkLst>
          <pc:docMk/>
          <pc:sldMk cId="2485472396" sldId="278"/>
        </pc:sldMkLst>
        <pc:spChg chg="add mod">
          <ac:chgData name="Geordie Stogdon" userId="S::gs486@sussex.ac.uk::2eda3fda-8a8b-4700-bb89-9c46af56647c" providerId="AD" clId="Web-{E8583805-A2CD-9F94-3B94-09F1EA042EFA}" dt="2023-11-30T18:31:52.207" v="3" actId="1076"/>
          <ac:spMkLst>
            <pc:docMk/>
            <pc:sldMk cId="2485472396" sldId="278"/>
            <ac:spMk id="2" creationId="{4F3B9BC6-9C31-6DEC-1046-E815B00D8312}"/>
          </ac:spMkLst>
        </pc:spChg>
      </pc:sldChg>
      <pc:sldChg chg="add ord replId">
        <pc:chgData name="Geordie Stogdon" userId="S::gs486@sussex.ac.uk::2eda3fda-8a8b-4700-bb89-9c46af56647c" providerId="AD" clId="Web-{E8583805-A2CD-9F94-3B94-09F1EA042EFA}" dt="2023-11-30T18:33:45.773" v="7"/>
        <pc:sldMkLst>
          <pc:docMk/>
          <pc:sldMk cId="2873562777" sldId="279"/>
        </pc:sldMkLst>
      </pc:sldChg>
      <pc:sldChg chg="delSp modSp add replId">
        <pc:chgData name="Geordie Stogdon" userId="S::gs486@sussex.ac.uk::2eda3fda-8a8b-4700-bb89-9c46af56647c" providerId="AD" clId="Web-{E8583805-A2CD-9F94-3B94-09F1EA042EFA}" dt="2023-11-30T18:43:31.418" v="159" actId="20577"/>
        <pc:sldMkLst>
          <pc:docMk/>
          <pc:sldMk cId="61149569" sldId="280"/>
        </pc:sldMkLst>
        <pc:spChg chg="mod">
          <ac:chgData name="Geordie Stogdon" userId="S::gs486@sussex.ac.uk::2eda3fda-8a8b-4700-bb89-9c46af56647c" providerId="AD" clId="Web-{E8583805-A2CD-9F94-3B94-09F1EA042EFA}" dt="2023-11-30T18:43:31.418" v="159" actId="20577"/>
          <ac:spMkLst>
            <pc:docMk/>
            <pc:sldMk cId="61149569" sldId="280"/>
            <ac:spMk id="8" creationId="{9D7FFD5C-77C5-7AAA-FD78-F8B54EE7D72F}"/>
          </ac:spMkLst>
        </pc:spChg>
        <pc:picChg chg="del">
          <ac:chgData name="Geordie Stogdon" userId="S::gs486@sussex.ac.uk::2eda3fda-8a8b-4700-bb89-9c46af56647c" providerId="AD" clId="Web-{E8583805-A2CD-9F94-3B94-09F1EA042EFA}" dt="2023-11-30T18:43:29.153" v="157"/>
          <ac:picMkLst>
            <pc:docMk/>
            <pc:sldMk cId="61149569" sldId="280"/>
            <ac:picMk id="5" creationId="{FF6481FC-34D0-E400-BB34-C8BDF4F9804E}"/>
          </ac:picMkLst>
        </pc:picChg>
        <pc:picChg chg="del">
          <ac:chgData name="Geordie Stogdon" userId="S::gs486@sussex.ac.uk::2eda3fda-8a8b-4700-bb89-9c46af56647c" providerId="AD" clId="Web-{E8583805-A2CD-9F94-3B94-09F1EA042EFA}" dt="2023-11-30T18:43:28.574" v="156"/>
          <ac:picMkLst>
            <pc:docMk/>
            <pc:sldMk cId="61149569" sldId="280"/>
            <ac:picMk id="6" creationId="{219C5FD7-5541-1B02-0794-5B086B559131}"/>
          </ac:picMkLst>
        </pc:picChg>
      </pc:sldChg>
    </pc:docChg>
  </pc:docChgLst>
  <pc:docChgLst>
    <pc:chgData name="Josh Knight" userId="S::jjk32@sussex.ac.uk::f44b1553-8e2d-4f0e-ad5c-f3894c933c19" providerId="AD" clId="Web-{127AB309-91AB-4944-A650-BC896B7246BC}"/>
    <pc:docChg chg="modSld">
      <pc:chgData name="Josh Knight" userId="S::jjk32@sussex.ac.uk::f44b1553-8e2d-4f0e-ad5c-f3894c933c19" providerId="AD" clId="Web-{127AB309-91AB-4944-A650-BC896B7246BC}" dt="2023-11-30T10:17:37.574" v="94" actId="20577"/>
      <pc:docMkLst>
        <pc:docMk/>
      </pc:docMkLst>
      <pc:sldChg chg="addSp modSp">
        <pc:chgData name="Josh Knight" userId="S::jjk32@sussex.ac.uk::f44b1553-8e2d-4f0e-ad5c-f3894c933c19" providerId="AD" clId="Web-{127AB309-91AB-4944-A650-BC896B7246BC}" dt="2023-11-30T10:17:37.574" v="94" actId="20577"/>
        <pc:sldMkLst>
          <pc:docMk/>
          <pc:sldMk cId="70451471" sldId="273"/>
        </pc:sldMkLst>
        <pc:spChg chg="add mod">
          <ac:chgData name="Josh Knight" userId="S::jjk32@sussex.ac.uk::f44b1553-8e2d-4f0e-ad5c-f3894c933c19" providerId="AD" clId="Web-{127AB309-91AB-4944-A650-BC896B7246BC}" dt="2023-11-30T10:17:37.574" v="94" actId="20577"/>
          <ac:spMkLst>
            <pc:docMk/>
            <pc:sldMk cId="70451471" sldId="273"/>
            <ac:spMk id="2" creationId="{EB58DE5D-8281-EF06-D35D-B35F4CAD4B60}"/>
          </ac:spMkLst>
        </pc:spChg>
      </pc:sldChg>
    </pc:docChg>
  </pc:docChgLst>
  <pc:docChgLst>
    <pc:chgData name="Prita Akhter" userId="S::pa311@sussex.ac.uk::840bc910-0800-4e04-a4ec-11bc30e9f631" providerId="AD" clId="Web-{0FA3B38A-0B6A-4B06-8A7A-CDB738BA6A65}"/>
    <pc:docChg chg="addSld delSld modSld">
      <pc:chgData name="Prita Akhter" userId="S::pa311@sussex.ac.uk::840bc910-0800-4e04-a4ec-11bc30e9f631" providerId="AD" clId="Web-{0FA3B38A-0B6A-4B06-8A7A-CDB738BA6A65}" dt="2023-11-30T16:28:22.885" v="92" actId="20577"/>
      <pc:docMkLst>
        <pc:docMk/>
      </pc:docMkLst>
      <pc:sldChg chg="del">
        <pc:chgData name="Prita Akhter" userId="S::pa311@sussex.ac.uk::840bc910-0800-4e04-a4ec-11bc30e9f631" providerId="AD" clId="Web-{0FA3B38A-0B6A-4B06-8A7A-CDB738BA6A65}" dt="2023-11-30T16:10:45.349" v="52"/>
        <pc:sldMkLst>
          <pc:docMk/>
          <pc:sldMk cId="1639799154" sldId="258"/>
        </pc:sldMkLst>
      </pc:sldChg>
      <pc:sldChg chg="del">
        <pc:chgData name="Prita Akhter" userId="S::pa311@sussex.ac.uk::840bc910-0800-4e04-a4ec-11bc30e9f631" providerId="AD" clId="Web-{0FA3B38A-0B6A-4B06-8A7A-CDB738BA6A65}" dt="2023-11-30T16:10:42.395" v="51"/>
        <pc:sldMkLst>
          <pc:docMk/>
          <pc:sldMk cId="3446797337" sldId="259"/>
        </pc:sldMkLst>
      </pc:sldChg>
      <pc:sldChg chg="del">
        <pc:chgData name="Prita Akhter" userId="S::pa311@sussex.ac.uk::840bc910-0800-4e04-a4ec-11bc30e9f631" providerId="AD" clId="Web-{0FA3B38A-0B6A-4B06-8A7A-CDB738BA6A65}" dt="2023-11-30T16:10:50.193" v="54"/>
        <pc:sldMkLst>
          <pc:docMk/>
          <pc:sldMk cId="4212917468" sldId="260"/>
        </pc:sldMkLst>
      </pc:sldChg>
      <pc:sldChg chg="del">
        <pc:chgData name="Prita Akhter" userId="S::pa311@sussex.ac.uk::840bc910-0800-4e04-a4ec-11bc30e9f631" providerId="AD" clId="Web-{0FA3B38A-0B6A-4B06-8A7A-CDB738BA6A65}" dt="2023-11-30T16:10:47.427" v="53"/>
        <pc:sldMkLst>
          <pc:docMk/>
          <pc:sldMk cId="1527386939" sldId="261"/>
        </pc:sldMkLst>
      </pc:sldChg>
      <pc:sldChg chg="addSp delSp modSp">
        <pc:chgData name="Prita Akhter" userId="S::pa311@sussex.ac.uk::840bc910-0800-4e04-a4ec-11bc30e9f631" providerId="AD" clId="Web-{0FA3B38A-0B6A-4B06-8A7A-CDB738BA6A65}" dt="2023-11-30T15:53:23.109" v="11" actId="1076"/>
        <pc:sldMkLst>
          <pc:docMk/>
          <pc:sldMk cId="967304961" sldId="274"/>
        </pc:sldMkLst>
        <pc:picChg chg="add del mod">
          <ac:chgData name="Prita Akhter" userId="S::pa311@sussex.ac.uk::840bc910-0800-4e04-a4ec-11bc30e9f631" providerId="AD" clId="Web-{0FA3B38A-0B6A-4B06-8A7A-CDB738BA6A65}" dt="2023-11-30T15:50:47.323" v="4"/>
          <ac:picMkLst>
            <pc:docMk/>
            <pc:sldMk cId="967304961" sldId="274"/>
            <ac:picMk id="4" creationId="{4C1E0BD0-CE24-7445-0F44-05AEE85797B9}"/>
          </ac:picMkLst>
        </pc:picChg>
        <pc:picChg chg="add mod">
          <ac:chgData name="Prita Akhter" userId="S::pa311@sussex.ac.uk::840bc910-0800-4e04-a4ec-11bc30e9f631" providerId="AD" clId="Web-{0FA3B38A-0B6A-4B06-8A7A-CDB738BA6A65}" dt="2023-11-30T15:53:23.109" v="11" actId="1076"/>
          <ac:picMkLst>
            <pc:docMk/>
            <pc:sldMk cId="967304961" sldId="274"/>
            <ac:picMk id="5" creationId="{3A4D6DA8-33D2-FEC7-0DED-3111B186C0B0}"/>
          </ac:picMkLst>
        </pc:picChg>
      </pc:sldChg>
      <pc:sldChg chg="addSp delSp modSp add replId">
        <pc:chgData name="Prita Akhter" userId="S::pa311@sussex.ac.uk::840bc910-0800-4e04-a4ec-11bc30e9f631" providerId="AD" clId="Web-{0FA3B38A-0B6A-4B06-8A7A-CDB738BA6A65}" dt="2023-11-30T16:10:06.613" v="48" actId="20577"/>
        <pc:sldMkLst>
          <pc:docMk/>
          <pc:sldMk cId="618373455" sldId="275"/>
        </pc:sldMkLst>
        <pc:spChg chg="del">
          <ac:chgData name="Prita Akhter" userId="S::pa311@sussex.ac.uk::840bc910-0800-4e04-a4ec-11bc30e9f631" providerId="AD" clId="Web-{0FA3B38A-0B6A-4B06-8A7A-CDB738BA6A65}" dt="2023-11-30T15:54:48.956" v="16"/>
          <ac:spMkLst>
            <pc:docMk/>
            <pc:sldMk cId="618373455" sldId="275"/>
            <ac:spMk id="2" creationId="{EB58DE5D-8281-EF06-D35D-B35F4CAD4B60}"/>
          </ac:spMkLst>
        </pc:spChg>
        <pc:spChg chg="del">
          <ac:chgData name="Prita Akhter" userId="S::pa311@sussex.ac.uk::840bc910-0800-4e04-a4ec-11bc30e9f631" providerId="AD" clId="Web-{0FA3B38A-0B6A-4B06-8A7A-CDB738BA6A65}" dt="2023-11-30T15:54:52.831" v="17"/>
          <ac:spMkLst>
            <pc:docMk/>
            <pc:sldMk cId="618373455" sldId="275"/>
            <ac:spMk id="3" creationId="{56C75959-7777-DE91-65FF-87F6150D93C8}"/>
          </ac:spMkLst>
        </pc:spChg>
        <pc:spChg chg="del mod">
          <ac:chgData name="Prita Akhter" userId="S::pa311@sussex.ac.uk::840bc910-0800-4e04-a4ec-11bc30e9f631" providerId="AD" clId="Web-{0FA3B38A-0B6A-4B06-8A7A-CDB738BA6A65}" dt="2023-11-30T15:54:41.722" v="15"/>
          <ac:spMkLst>
            <pc:docMk/>
            <pc:sldMk cId="618373455" sldId="275"/>
            <ac:spMk id="6" creationId="{63FFD4E0-F51D-4CF1-D903-40C50EB13DAA}"/>
          </ac:spMkLst>
        </pc:spChg>
        <pc:spChg chg="add mod">
          <ac:chgData name="Prita Akhter" userId="S::pa311@sussex.ac.uk::840bc910-0800-4e04-a4ec-11bc30e9f631" providerId="AD" clId="Web-{0FA3B38A-0B6A-4B06-8A7A-CDB738BA6A65}" dt="2023-11-30T16:10:06.613" v="48" actId="20577"/>
          <ac:spMkLst>
            <pc:docMk/>
            <pc:sldMk cId="618373455" sldId="275"/>
            <ac:spMk id="7" creationId="{75D08620-B43F-CD1D-10DD-2AB2A5DB108C}"/>
          </ac:spMkLst>
        </pc:spChg>
        <pc:picChg chg="add mod">
          <ac:chgData name="Prita Akhter" userId="S::pa311@sussex.ac.uk::840bc910-0800-4e04-a4ec-11bc30e9f631" providerId="AD" clId="Web-{0FA3B38A-0B6A-4B06-8A7A-CDB738BA6A65}" dt="2023-11-30T16:08:39.485" v="31" actId="1076"/>
          <ac:picMkLst>
            <pc:docMk/>
            <pc:sldMk cId="618373455" sldId="275"/>
            <ac:picMk id="4" creationId="{F6DD5B11-B843-D9E1-2861-42F53EF23D17}"/>
          </ac:picMkLst>
        </pc:picChg>
        <pc:picChg chg="add mod">
          <ac:chgData name="Prita Akhter" userId="S::pa311@sussex.ac.uk::840bc910-0800-4e04-a4ec-11bc30e9f631" providerId="AD" clId="Web-{0FA3B38A-0B6A-4B06-8A7A-CDB738BA6A65}" dt="2023-11-30T16:08:46.657" v="33" actId="14100"/>
          <ac:picMkLst>
            <pc:docMk/>
            <pc:sldMk cId="618373455" sldId="275"/>
            <ac:picMk id="5" creationId="{D9D9EEA3-B285-9D35-E838-055ADB28161C}"/>
          </ac:picMkLst>
        </pc:picChg>
      </pc:sldChg>
      <pc:sldChg chg="delSp add replId">
        <pc:chgData name="Prita Akhter" userId="S::pa311@sussex.ac.uk::840bc910-0800-4e04-a4ec-11bc30e9f631" providerId="AD" clId="Web-{0FA3B38A-0B6A-4B06-8A7A-CDB738BA6A65}" dt="2023-11-30T16:11:20.131" v="58"/>
        <pc:sldMkLst>
          <pc:docMk/>
          <pc:sldMk cId="588750541" sldId="276"/>
        </pc:sldMkLst>
        <pc:spChg chg="del">
          <ac:chgData name="Prita Akhter" userId="S::pa311@sussex.ac.uk::840bc910-0800-4e04-a4ec-11bc30e9f631" providerId="AD" clId="Web-{0FA3B38A-0B6A-4B06-8A7A-CDB738BA6A65}" dt="2023-11-30T16:11:20.131" v="58"/>
          <ac:spMkLst>
            <pc:docMk/>
            <pc:sldMk cId="588750541" sldId="276"/>
            <ac:spMk id="2" creationId="{EB58DE5D-8281-EF06-D35D-B35F4CAD4B60}"/>
          </ac:spMkLst>
        </pc:spChg>
        <pc:spChg chg="del">
          <ac:chgData name="Prita Akhter" userId="S::pa311@sussex.ac.uk::840bc910-0800-4e04-a4ec-11bc30e9f631" providerId="AD" clId="Web-{0FA3B38A-0B6A-4B06-8A7A-CDB738BA6A65}" dt="2023-11-30T16:11:14.959" v="57"/>
          <ac:spMkLst>
            <pc:docMk/>
            <pc:sldMk cId="588750541" sldId="276"/>
            <ac:spMk id="3" creationId="{56C75959-7777-DE91-65FF-87F6150D93C8}"/>
          </ac:spMkLst>
        </pc:spChg>
        <pc:spChg chg="del">
          <ac:chgData name="Prita Akhter" userId="S::pa311@sussex.ac.uk::840bc910-0800-4e04-a4ec-11bc30e9f631" providerId="AD" clId="Web-{0FA3B38A-0B6A-4B06-8A7A-CDB738BA6A65}" dt="2023-11-30T16:11:08.116" v="56"/>
          <ac:spMkLst>
            <pc:docMk/>
            <pc:sldMk cId="588750541" sldId="276"/>
            <ac:spMk id="6" creationId="{63FFD4E0-F51D-4CF1-D903-40C50EB13DAA}"/>
          </ac:spMkLst>
        </pc:spChg>
      </pc:sldChg>
      <pc:sldChg chg="add del replId">
        <pc:chgData name="Prita Akhter" userId="S::pa311@sussex.ac.uk::840bc910-0800-4e04-a4ec-11bc30e9f631" providerId="AD" clId="Web-{0FA3B38A-0B6A-4B06-8A7A-CDB738BA6A65}" dt="2023-11-30T16:10:39.114" v="50"/>
        <pc:sldMkLst>
          <pc:docMk/>
          <pc:sldMk cId="1421551653" sldId="276"/>
        </pc:sldMkLst>
      </pc:sldChg>
      <pc:sldChg chg="addSp delSp modSp add replId">
        <pc:chgData name="Prita Akhter" userId="S::pa311@sussex.ac.uk::840bc910-0800-4e04-a4ec-11bc30e9f631" providerId="AD" clId="Web-{0FA3B38A-0B6A-4B06-8A7A-CDB738BA6A65}" dt="2023-11-30T16:28:22.885" v="92" actId="20577"/>
        <pc:sldMkLst>
          <pc:docMk/>
          <pc:sldMk cId="393470479" sldId="277"/>
        </pc:sldMkLst>
        <pc:spChg chg="del">
          <ac:chgData name="Prita Akhter" userId="S::pa311@sussex.ac.uk::840bc910-0800-4e04-a4ec-11bc30e9f631" providerId="AD" clId="Web-{0FA3B38A-0B6A-4B06-8A7A-CDB738BA6A65}" dt="2023-11-30T16:20:44.932" v="70"/>
          <ac:spMkLst>
            <pc:docMk/>
            <pc:sldMk cId="393470479" sldId="277"/>
            <ac:spMk id="2" creationId="{EB58DE5D-8281-EF06-D35D-B35F4CAD4B60}"/>
          </ac:spMkLst>
        </pc:spChg>
        <pc:spChg chg="del">
          <ac:chgData name="Prita Akhter" userId="S::pa311@sussex.ac.uk::840bc910-0800-4e04-a4ec-11bc30e9f631" providerId="AD" clId="Web-{0FA3B38A-0B6A-4B06-8A7A-CDB738BA6A65}" dt="2023-11-30T16:20:47.916" v="71"/>
          <ac:spMkLst>
            <pc:docMk/>
            <pc:sldMk cId="393470479" sldId="277"/>
            <ac:spMk id="3" creationId="{56C75959-7777-DE91-65FF-87F6150D93C8}"/>
          </ac:spMkLst>
        </pc:spChg>
        <pc:spChg chg="add mod">
          <ac:chgData name="Prita Akhter" userId="S::pa311@sussex.ac.uk::840bc910-0800-4e04-a4ec-11bc30e9f631" providerId="AD" clId="Web-{0FA3B38A-0B6A-4B06-8A7A-CDB738BA6A65}" dt="2023-11-30T16:28:22.885" v="92" actId="20577"/>
          <ac:spMkLst>
            <pc:docMk/>
            <pc:sldMk cId="393470479" sldId="277"/>
            <ac:spMk id="4" creationId="{DE9A804F-D34A-DB14-BB6D-7A2DB37107E3}"/>
          </ac:spMkLst>
        </pc:spChg>
        <pc:spChg chg="mod">
          <ac:chgData name="Prita Akhter" userId="S::pa311@sussex.ac.uk::840bc910-0800-4e04-a4ec-11bc30e9f631" providerId="AD" clId="Web-{0FA3B38A-0B6A-4B06-8A7A-CDB738BA6A65}" dt="2023-11-30T16:20:32.447" v="69" actId="14100"/>
          <ac:spMkLst>
            <pc:docMk/>
            <pc:sldMk cId="393470479" sldId="277"/>
            <ac:spMk id="6" creationId="{63FFD4E0-F51D-4CF1-D903-40C50EB13DAA}"/>
          </ac:spMkLst>
        </pc:spChg>
      </pc:sldChg>
    </pc:docChg>
  </pc:docChgLst>
  <pc:docChgLst>
    <pc:chgData name="Prita Akhter" userId="S::pa311@sussex.ac.uk::840bc910-0800-4e04-a4ec-11bc30e9f631" providerId="AD" clId="Web-{95576629-B5A7-4E81-B99A-EF4B10699D28}"/>
    <pc:docChg chg="addSld modSld sldOrd">
      <pc:chgData name="Prita Akhter" userId="S::pa311@sussex.ac.uk::840bc910-0800-4e04-a4ec-11bc30e9f631" providerId="AD" clId="Web-{95576629-B5A7-4E81-B99A-EF4B10699D28}" dt="2023-11-30T18:39:56.205" v="237" actId="14100"/>
      <pc:docMkLst>
        <pc:docMk/>
      </pc:docMkLst>
      <pc:sldChg chg="addSp delSp modSp">
        <pc:chgData name="Prita Akhter" userId="S::pa311@sussex.ac.uk::840bc910-0800-4e04-a4ec-11bc30e9f631" providerId="AD" clId="Web-{95576629-B5A7-4E81-B99A-EF4B10699D28}" dt="2023-11-30T18:32:48.710" v="213" actId="20577"/>
        <pc:sldMkLst>
          <pc:docMk/>
          <pc:sldMk cId="3490758458" sldId="272"/>
        </pc:sldMkLst>
        <pc:spChg chg="mod">
          <ac:chgData name="Prita Akhter" userId="S::pa311@sussex.ac.uk::840bc910-0800-4e04-a4ec-11bc30e9f631" providerId="AD" clId="Web-{95576629-B5A7-4E81-B99A-EF4B10699D28}" dt="2023-11-30T18:32:48.710" v="213" actId="20577"/>
          <ac:spMkLst>
            <pc:docMk/>
            <pc:sldMk cId="3490758458" sldId="272"/>
            <ac:spMk id="2" creationId="{E259F2D1-AB0F-988A-4221-9E1B8564F5C8}"/>
          </ac:spMkLst>
        </pc:spChg>
        <pc:picChg chg="del">
          <ac:chgData name="Prita Akhter" userId="S::pa311@sussex.ac.uk::840bc910-0800-4e04-a4ec-11bc30e9f631" providerId="AD" clId="Web-{95576629-B5A7-4E81-B99A-EF4B10699D28}" dt="2023-11-30T18:02:17.442" v="57"/>
          <ac:picMkLst>
            <pc:docMk/>
            <pc:sldMk cId="3490758458" sldId="272"/>
            <ac:picMk id="3" creationId="{413B809C-93FC-C916-9D99-B3B376E7960F}"/>
          </ac:picMkLst>
        </pc:picChg>
        <pc:picChg chg="add del mod">
          <ac:chgData name="Prita Akhter" userId="S::pa311@sussex.ac.uk::840bc910-0800-4e04-a4ec-11bc30e9f631" providerId="AD" clId="Web-{95576629-B5A7-4E81-B99A-EF4B10699D28}" dt="2023-11-30T18:02:49.740" v="66"/>
          <ac:picMkLst>
            <pc:docMk/>
            <pc:sldMk cId="3490758458" sldId="272"/>
            <ac:picMk id="4" creationId="{9783A9DB-ABD7-E3D0-F61F-245C614152EA}"/>
          </ac:picMkLst>
        </pc:picChg>
        <pc:picChg chg="del">
          <ac:chgData name="Prita Akhter" userId="S::pa311@sussex.ac.uk::840bc910-0800-4e04-a4ec-11bc30e9f631" providerId="AD" clId="Web-{95576629-B5A7-4E81-B99A-EF4B10699D28}" dt="2023-11-30T18:02:15.052" v="56"/>
          <ac:picMkLst>
            <pc:docMk/>
            <pc:sldMk cId="3490758458" sldId="272"/>
            <ac:picMk id="5" creationId="{B6ACACEB-6F35-F019-6F3D-31E5253F36ED}"/>
          </ac:picMkLst>
        </pc:picChg>
        <pc:picChg chg="add mod">
          <ac:chgData name="Prita Akhter" userId="S::pa311@sussex.ac.uk::840bc910-0800-4e04-a4ec-11bc30e9f631" providerId="AD" clId="Web-{95576629-B5A7-4E81-B99A-EF4B10699D28}" dt="2023-11-30T18:04:21.836" v="72" actId="14100"/>
          <ac:picMkLst>
            <pc:docMk/>
            <pc:sldMk cId="3490758458" sldId="272"/>
            <ac:picMk id="7" creationId="{6935A6EB-262E-25B4-410C-DF3C6E110662}"/>
          </ac:picMkLst>
        </pc:picChg>
      </pc:sldChg>
      <pc:sldChg chg="modSp">
        <pc:chgData name="Prita Akhter" userId="S::pa311@sussex.ac.uk::840bc910-0800-4e04-a4ec-11bc30e9f631" providerId="AD" clId="Web-{95576629-B5A7-4E81-B99A-EF4B10699D28}" dt="2023-11-30T18:39:56.205" v="237" actId="14100"/>
        <pc:sldMkLst>
          <pc:docMk/>
          <pc:sldMk cId="70451471" sldId="273"/>
        </pc:sldMkLst>
        <pc:spChg chg="mod">
          <ac:chgData name="Prita Akhter" userId="S::pa311@sussex.ac.uk::840bc910-0800-4e04-a4ec-11bc30e9f631" providerId="AD" clId="Web-{95576629-B5A7-4E81-B99A-EF4B10699D28}" dt="2023-11-30T18:39:36.720" v="233" actId="20577"/>
          <ac:spMkLst>
            <pc:docMk/>
            <pc:sldMk cId="70451471" sldId="273"/>
            <ac:spMk id="2" creationId="{EB58DE5D-8281-EF06-D35D-B35F4CAD4B60}"/>
          </ac:spMkLst>
        </pc:spChg>
        <pc:spChg chg="mod">
          <ac:chgData name="Prita Akhter" userId="S::pa311@sussex.ac.uk::840bc910-0800-4e04-a4ec-11bc30e9f631" providerId="AD" clId="Web-{95576629-B5A7-4E81-B99A-EF4B10699D28}" dt="2023-11-30T18:39:56.205" v="237" actId="14100"/>
          <ac:spMkLst>
            <pc:docMk/>
            <pc:sldMk cId="70451471" sldId="273"/>
            <ac:spMk id="3" creationId="{56C75959-7777-DE91-65FF-87F6150D93C8}"/>
          </ac:spMkLst>
        </pc:spChg>
      </pc:sldChg>
      <pc:sldChg chg="modSp">
        <pc:chgData name="Prita Akhter" userId="S::pa311@sussex.ac.uk::840bc910-0800-4e04-a4ec-11bc30e9f631" providerId="AD" clId="Web-{95576629-B5A7-4E81-B99A-EF4B10699D28}" dt="2023-11-30T18:32:59.710" v="216" actId="20577"/>
        <pc:sldMkLst>
          <pc:docMk/>
          <pc:sldMk cId="967304961" sldId="274"/>
        </pc:sldMkLst>
        <pc:spChg chg="mod">
          <ac:chgData name="Prita Akhter" userId="S::pa311@sussex.ac.uk::840bc910-0800-4e04-a4ec-11bc30e9f631" providerId="AD" clId="Web-{95576629-B5A7-4E81-B99A-EF4B10699D28}" dt="2023-11-30T18:32:59.710" v="216" actId="20577"/>
          <ac:spMkLst>
            <pc:docMk/>
            <pc:sldMk cId="967304961" sldId="274"/>
            <ac:spMk id="2" creationId="{EB58DE5D-8281-EF06-D35D-B35F4CAD4B60}"/>
          </ac:spMkLst>
        </pc:spChg>
        <pc:spChg chg="mod">
          <ac:chgData name="Prita Akhter" userId="S::pa311@sussex.ac.uk::840bc910-0800-4e04-a4ec-11bc30e9f631" providerId="AD" clId="Web-{95576629-B5A7-4E81-B99A-EF4B10699D28}" dt="2023-11-30T18:32:43.038" v="210" actId="20577"/>
          <ac:spMkLst>
            <pc:docMk/>
            <pc:sldMk cId="967304961" sldId="274"/>
            <ac:spMk id="3" creationId="{56C75959-7777-DE91-65FF-87F6150D93C8}"/>
          </ac:spMkLst>
        </pc:spChg>
      </pc:sldChg>
      <pc:sldChg chg="addSp delSp modSp ord">
        <pc:chgData name="Prita Akhter" userId="S::pa311@sussex.ac.uk::840bc910-0800-4e04-a4ec-11bc30e9f631" providerId="AD" clId="Web-{95576629-B5A7-4E81-B99A-EF4B10699D28}" dt="2023-11-30T18:38:49.266" v="229"/>
        <pc:sldMkLst>
          <pc:docMk/>
          <pc:sldMk cId="618373455" sldId="275"/>
        </pc:sldMkLst>
        <pc:spChg chg="mod">
          <ac:chgData name="Prita Akhter" userId="S::pa311@sussex.ac.uk::840bc910-0800-4e04-a4ec-11bc30e9f631" providerId="AD" clId="Web-{95576629-B5A7-4E81-B99A-EF4B10699D28}" dt="2023-11-30T18:34:28.478" v="224" actId="1076"/>
          <ac:spMkLst>
            <pc:docMk/>
            <pc:sldMk cId="618373455" sldId="275"/>
            <ac:spMk id="7" creationId="{75D08620-B43F-CD1D-10DD-2AB2A5DB108C}"/>
          </ac:spMkLst>
        </pc:spChg>
        <pc:picChg chg="add mod">
          <ac:chgData name="Prita Akhter" userId="S::pa311@sussex.ac.uk::840bc910-0800-4e04-a4ec-11bc30e9f631" providerId="AD" clId="Web-{95576629-B5A7-4E81-B99A-EF4B10699D28}" dt="2023-11-30T18:05:37.903" v="78" actId="14100"/>
          <ac:picMkLst>
            <pc:docMk/>
            <pc:sldMk cId="618373455" sldId="275"/>
            <ac:picMk id="2" creationId="{9A41853F-4963-89C6-0C0B-D6E8A39B61A7}"/>
          </ac:picMkLst>
        </pc:picChg>
        <pc:picChg chg="mod">
          <ac:chgData name="Prita Akhter" userId="S::pa311@sussex.ac.uk::840bc910-0800-4e04-a4ec-11bc30e9f631" providerId="AD" clId="Web-{95576629-B5A7-4E81-B99A-EF4B10699D28}" dt="2023-11-30T18:05:46.028" v="79" actId="14100"/>
          <ac:picMkLst>
            <pc:docMk/>
            <pc:sldMk cId="618373455" sldId="275"/>
            <ac:picMk id="4" creationId="{F6DD5B11-B843-D9E1-2861-42F53EF23D17}"/>
          </ac:picMkLst>
        </pc:picChg>
        <pc:picChg chg="del">
          <ac:chgData name="Prita Akhter" userId="S::pa311@sussex.ac.uk::840bc910-0800-4e04-a4ec-11bc30e9f631" providerId="AD" clId="Web-{95576629-B5A7-4E81-B99A-EF4B10699D28}" dt="2023-11-30T18:04:29.868" v="73"/>
          <ac:picMkLst>
            <pc:docMk/>
            <pc:sldMk cId="618373455" sldId="275"/>
            <ac:picMk id="5" creationId="{D9D9EEA3-B285-9D35-E838-055ADB28161C}"/>
          </ac:picMkLst>
        </pc:picChg>
      </pc:sldChg>
      <pc:sldChg chg="addSp delSp modSp">
        <pc:chgData name="Prita Akhter" userId="S::pa311@sussex.ac.uk::840bc910-0800-4e04-a4ec-11bc30e9f631" providerId="AD" clId="Web-{95576629-B5A7-4E81-B99A-EF4B10699D28}" dt="2023-11-30T18:34:44.994" v="227" actId="20577"/>
        <pc:sldMkLst>
          <pc:docMk/>
          <pc:sldMk cId="588750541" sldId="276"/>
        </pc:sldMkLst>
        <pc:spChg chg="add mod">
          <ac:chgData name="Prita Akhter" userId="S::pa311@sussex.ac.uk::840bc910-0800-4e04-a4ec-11bc30e9f631" providerId="AD" clId="Web-{95576629-B5A7-4E81-B99A-EF4B10699D28}" dt="2023-11-30T18:34:44.994" v="227" actId="20577"/>
          <ac:spMkLst>
            <pc:docMk/>
            <pc:sldMk cId="588750541" sldId="276"/>
            <ac:spMk id="6" creationId="{D58E0634-3791-D5CE-CDC0-D60ACD6760E2}"/>
          </ac:spMkLst>
        </pc:spChg>
        <pc:picChg chg="add mod">
          <ac:chgData name="Prita Akhter" userId="S::pa311@sussex.ac.uk::840bc910-0800-4e04-a4ec-11bc30e9f631" providerId="AD" clId="Web-{95576629-B5A7-4E81-B99A-EF4B10699D28}" dt="2023-11-30T18:15:49.621" v="93" actId="14100"/>
          <ac:picMkLst>
            <pc:docMk/>
            <pc:sldMk cId="588750541" sldId="276"/>
            <ac:picMk id="2" creationId="{09229DEE-0626-4E31-2FE4-7AAE20C34FC1}"/>
          </ac:picMkLst>
        </pc:picChg>
        <pc:picChg chg="add del mod">
          <ac:chgData name="Prita Akhter" userId="S::pa311@sussex.ac.uk::840bc910-0800-4e04-a4ec-11bc30e9f631" providerId="AD" clId="Web-{95576629-B5A7-4E81-B99A-EF4B10699D28}" dt="2023-11-30T18:15:12.667" v="85"/>
          <ac:picMkLst>
            <pc:docMk/>
            <pc:sldMk cId="588750541" sldId="276"/>
            <ac:picMk id="3" creationId="{53B174B0-A4A5-2D86-B02B-C0C645777B5A}"/>
          </ac:picMkLst>
        </pc:picChg>
        <pc:picChg chg="add del mod">
          <ac:chgData name="Prita Akhter" userId="S::pa311@sussex.ac.uk::840bc910-0800-4e04-a4ec-11bc30e9f631" providerId="AD" clId="Web-{95576629-B5A7-4E81-B99A-EF4B10699D28}" dt="2023-11-30T18:15:18.667" v="87"/>
          <ac:picMkLst>
            <pc:docMk/>
            <pc:sldMk cId="588750541" sldId="276"/>
            <ac:picMk id="4" creationId="{AD947D78-D03F-3C64-8138-BA61031A1355}"/>
          </ac:picMkLst>
        </pc:picChg>
        <pc:picChg chg="add mod">
          <ac:chgData name="Prita Akhter" userId="S::pa311@sussex.ac.uk::840bc910-0800-4e04-a4ec-11bc30e9f631" providerId="AD" clId="Web-{95576629-B5A7-4E81-B99A-EF4B10699D28}" dt="2023-11-30T18:17:08.483" v="96" actId="14100"/>
          <ac:picMkLst>
            <pc:docMk/>
            <pc:sldMk cId="588750541" sldId="276"/>
            <ac:picMk id="5" creationId="{4CCA3DC6-57CF-AADA-8DA6-CB708018F230}"/>
          </ac:picMkLst>
        </pc:picChg>
      </pc:sldChg>
      <pc:sldChg chg="addSp modSp">
        <pc:chgData name="Prita Akhter" userId="S::pa311@sussex.ac.uk::840bc910-0800-4e04-a4ec-11bc30e9f631" providerId="AD" clId="Web-{95576629-B5A7-4E81-B99A-EF4B10699D28}" dt="2023-11-30T18:32:36.272" v="207" actId="20577"/>
        <pc:sldMkLst>
          <pc:docMk/>
          <pc:sldMk cId="393470479" sldId="277"/>
        </pc:sldMkLst>
        <pc:spChg chg="add mod">
          <ac:chgData name="Prita Akhter" userId="S::pa311@sussex.ac.uk::840bc910-0800-4e04-a4ec-11bc30e9f631" providerId="AD" clId="Web-{95576629-B5A7-4E81-B99A-EF4B10699D28}" dt="2023-11-30T18:31:24.208" v="185" actId="20577"/>
          <ac:spMkLst>
            <pc:docMk/>
            <pc:sldMk cId="393470479" sldId="277"/>
            <ac:spMk id="2" creationId="{0F9C80D2-723C-C9BE-4737-877EFDA00DB5}"/>
          </ac:spMkLst>
        </pc:spChg>
        <pc:spChg chg="mod">
          <ac:chgData name="Prita Akhter" userId="S::pa311@sussex.ac.uk::840bc910-0800-4e04-a4ec-11bc30e9f631" providerId="AD" clId="Web-{95576629-B5A7-4E81-B99A-EF4B10699D28}" dt="2023-11-30T18:32:36.272" v="207" actId="20577"/>
          <ac:spMkLst>
            <pc:docMk/>
            <pc:sldMk cId="393470479" sldId="277"/>
            <ac:spMk id="4" creationId="{DE9A804F-D34A-DB14-BB6D-7A2DB37107E3}"/>
          </ac:spMkLst>
        </pc:spChg>
        <pc:picChg chg="add mod">
          <ac:chgData name="Prita Akhter" userId="S::pa311@sussex.ac.uk::840bc910-0800-4e04-a4ec-11bc30e9f631" providerId="AD" clId="Web-{95576629-B5A7-4E81-B99A-EF4B10699D28}" dt="2023-11-30T17:46:11.323" v="54" actId="14100"/>
          <ac:picMkLst>
            <pc:docMk/>
            <pc:sldMk cId="393470479" sldId="277"/>
            <ac:picMk id="3" creationId="{EB964FE1-9E4C-A6E3-EA49-EB5D6A14CB1D}"/>
          </ac:picMkLst>
        </pc:picChg>
      </pc:sldChg>
      <pc:sldChg chg="addSp delSp modSp add mod replId setBg">
        <pc:chgData name="Prita Akhter" userId="S::pa311@sussex.ac.uk::840bc910-0800-4e04-a4ec-11bc30e9f631" providerId="AD" clId="Web-{95576629-B5A7-4E81-B99A-EF4B10699D28}" dt="2023-11-30T18:34:38.072" v="226" actId="20577"/>
        <pc:sldMkLst>
          <pc:docMk/>
          <pc:sldMk cId="2485472396" sldId="278"/>
        </pc:sldMkLst>
        <pc:spChg chg="mod">
          <ac:chgData name="Prita Akhter" userId="S::pa311@sussex.ac.uk::840bc910-0800-4e04-a4ec-11bc30e9f631" providerId="AD" clId="Web-{95576629-B5A7-4E81-B99A-EF4B10699D28}" dt="2023-11-30T18:34:15.915" v="223" actId="20577"/>
          <ac:spMkLst>
            <pc:docMk/>
            <pc:sldMk cId="2485472396" sldId="278"/>
            <ac:spMk id="2" creationId="{4F3B9BC6-9C31-6DEC-1046-E815B00D8312}"/>
          </ac:spMkLst>
        </pc:spChg>
        <pc:spChg chg="add">
          <ac:chgData name="Prita Akhter" userId="S::pa311@sussex.ac.uk::840bc910-0800-4e04-a4ec-11bc30e9f631" providerId="AD" clId="Web-{95576629-B5A7-4E81-B99A-EF4B10699D28}" dt="2023-11-30T18:26:37.560" v="129"/>
          <ac:spMkLst>
            <pc:docMk/>
            <pc:sldMk cId="2485472396" sldId="278"/>
            <ac:spMk id="7" creationId="{42A4FC2C-047E-45A5-965D-8E1E3BF09BC6}"/>
          </ac:spMkLst>
        </pc:spChg>
        <pc:spChg chg="add mod">
          <ac:chgData name="Prita Akhter" userId="S::pa311@sussex.ac.uk::840bc910-0800-4e04-a4ec-11bc30e9f631" providerId="AD" clId="Web-{95576629-B5A7-4E81-B99A-EF4B10699D28}" dt="2023-11-30T18:34:38.072" v="226" actId="20577"/>
          <ac:spMkLst>
            <pc:docMk/>
            <pc:sldMk cId="2485472396" sldId="278"/>
            <ac:spMk id="8" creationId="{9D7FFD5C-77C5-7AAA-FD78-F8B54EE7D72F}"/>
          </ac:spMkLst>
        </pc:spChg>
        <pc:picChg chg="add del mod">
          <ac:chgData name="Prita Akhter" userId="S::pa311@sussex.ac.uk::840bc910-0800-4e04-a4ec-11bc30e9f631" providerId="AD" clId="Web-{95576629-B5A7-4E81-B99A-EF4B10699D28}" dt="2023-11-30T18:26:57.435" v="133"/>
          <ac:picMkLst>
            <pc:docMk/>
            <pc:sldMk cId="2485472396" sldId="278"/>
            <ac:picMk id="2" creationId="{D30AAE5A-3020-33FC-A724-8B3D95C2D2A5}"/>
          </ac:picMkLst>
        </pc:picChg>
        <pc:picChg chg="add del mod">
          <ac:chgData name="Prita Akhter" userId="S::pa311@sussex.ac.uk::840bc910-0800-4e04-a4ec-11bc30e9f631" providerId="AD" clId="Web-{95576629-B5A7-4E81-B99A-EF4B10699D28}" dt="2023-11-30T18:27:35.561" v="138"/>
          <ac:picMkLst>
            <pc:docMk/>
            <pc:sldMk cId="2485472396" sldId="278"/>
            <ac:picMk id="3" creationId="{03E6A722-905E-583A-FFC6-0B7475329BFC}"/>
          </ac:picMkLst>
        </pc:picChg>
        <pc:picChg chg="add del mod">
          <ac:chgData name="Prita Akhter" userId="S::pa311@sussex.ac.uk::840bc910-0800-4e04-a4ec-11bc30e9f631" providerId="AD" clId="Web-{95576629-B5A7-4E81-B99A-EF4B10699D28}" dt="2023-11-30T18:27:55.702" v="144"/>
          <ac:picMkLst>
            <pc:docMk/>
            <pc:sldMk cId="2485472396" sldId="278"/>
            <ac:picMk id="4" creationId="{1FC649E0-D4A1-8973-89CC-EB97B08FFA77}"/>
          </ac:picMkLst>
        </pc:picChg>
        <pc:picChg chg="add mod">
          <ac:chgData name="Prita Akhter" userId="S::pa311@sussex.ac.uk::840bc910-0800-4e04-a4ec-11bc30e9f631" providerId="AD" clId="Web-{95576629-B5A7-4E81-B99A-EF4B10699D28}" dt="2023-11-30T18:29:32.767" v="152" actId="14100"/>
          <ac:picMkLst>
            <pc:docMk/>
            <pc:sldMk cId="2485472396" sldId="278"/>
            <ac:picMk id="5" creationId="{FF6481FC-34D0-E400-BB34-C8BDF4F9804E}"/>
          </ac:picMkLst>
        </pc:picChg>
        <pc:picChg chg="add mod">
          <ac:chgData name="Prita Akhter" userId="S::pa311@sussex.ac.uk::840bc910-0800-4e04-a4ec-11bc30e9f631" providerId="AD" clId="Web-{95576629-B5A7-4E81-B99A-EF4B10699D28}" dt="2023-11-30T18:30:55.160" v="180" actId="1076"/>
          <ac:picMkLst>
            <pc:docMk/>
            <pc:sldMk cId="2485472396" sldId="278"/>
            <ac:picMk id="6" creationId="{219C5FD7-5541-1B02-0794-5B086B559131}"/>
          </ac:picMkLst>
        </pc:picChg>
      </pc:sldChg>
      <pc:sldChg chg="modSp ord">
        <pc:chgData name="Prita Akhter" userId="S::pa311@sussex.ac.uk::840bc910-0800-4e04-a4ec-11bc30e9f631" providerId="AD" clId="Web-{95576629-B5A7-4E81-B99A-EF4B10699D28}" dt="2023-11-30T18:33:36.477" v="222"/>
        <pc:sldMkLst>
          <pc:docMk/>
          <pc:sldMk cId="2873562777" sldId="279"/>
        </pc:sldMkLst>
        <pc:spChg chg="mod">
          <ac:chgData name="Prita Akhter" userId="S::pa311@sussex.ac.uk::840bc910-0800-4e04-a4ec-11bc30e9f631" providerId="AD" clId="Web-{95576629-B5A7-4E81-B99A-EF4B10699D28}" dt="2023-11-30T18:33:25.461" v="221" actId="20577"/>
          <ac:spMkLst>
            <pc:docMk/>
            <pc:sldMk cId="2873562777" sldId="279"/>
            <ac:spMk id="4" creationId="{DE9A804F-D34A-DB14-BB6D-7A2DB37107E3}"/>
          </ac:spMkLst>
        </pc:spChg>
      </pc:sldChg>
    </pc:docChg>
  </pc:docChgLst>
  <pc:docChgLst>
    <pc:chgData name="Mark Labib" userId="9ec9d601-02ea-46bb-9419-baaaaceed28f" providerId="ADAL" clId="{6E375A5A-A588-47D9-AFA9-D5E73FE897F9}"/>
    <pc:docChg chg="custSel addSld modSld">
      <pc:chgData name="Mark Labib" userId="9ec9d601-02ea-46bb-9419-baaaaceed28f" providerId="ADAL" clId="{6E375A5A-A588-47D9-AFA9-D5E73FE897F9}" dt="2023-11-30T21:25:39.396" v="579" actId="1076"/>
      <pc:docMkLst>
        <pc:docMk/>
      </pc:docMkLst>
      <pc:sldChg chg="addSp modSp mod">
        <pc:chgData name="Mark Labib" userId="9ec9d601-02ea-46bb-9419-baaaaceed28f" providerId="ADAL" clId="{6E375A5A-A588-47D9-AFA9-D5E73FE897F9}" dt="2023-11-30T21:21:10.360" v="513" actId="167"/>
        <pc:sldMkLst>
          <pc:docMk/>
          <pc:sldMk cId="2259308896" sldId="256"/>
        </pc:sldMkLst>
        <pc:spChg chg="mod">
          <ac:chgData name="Mark Labib" userId="9ec9d601-02ea-46bb-9419-baaaaceed28f" providerId="ADAL" clId="{6E375A5A-A588-47D9-AFA9-D5E73FE897F9}" dt="2023-11-29T23:51:43.568" v="0" actId="20577"/>
          <ac:spMkLst>
            <pc:docMk/>
            <pc:sldMk cId="2259308896" sldId="256"/>
            <ac:spMk id="2" creationId="{51DF3D98-3C30-4CFC-8643-C81E829C8C25}"/>
          </ac:spMkLst>
        </pc:spChg>
        <pc:picChg chg="add mod ord">
          <ac:chgData name="Mark Labib" userId="9ec9d601-02ea-46bb-9419-baaaaceed28f" providerId="ADAL" clId="{6E375A5A-A588-47D9-AFA9-D5E73FE897F9}" dt="2023-11-30T21:21:10.360" v="513" actId="167"/>
          <ac:picMkLst>
            <pc:docMk/>
            <pc:sldMk cId="2259308896" sldId="256"/>
            <ac:picMk id="4" creationId="{84725263-FAC9-F2C4-9A1A-24C9EE357CB0}"/>
          </ac:picMkLst>
        </pc:picChg>
      </pc:sldChg>
      <pc:sldChg chg="addSp modSp mod">
        <pc:chgData name="Mark Labib" userId="9ec9d601-02ea-46bb-9419-baaaaceed28f" providerId="ADAL" clId="{6E375A5A-A588-47D9-AFA9-D5E73FE897F9}" dt="2023-11-30T21:17:49.956" v="489" actId="29295"/>
        <pc:sldMkLst>
          <pc:docMk/>
          <pc:sldMk cId="3490758458" sldId="272"/>
        </pc:sldMkLst>
        <pc:picChg chg="add mod">
          <ac:chgData name="Mark Labib" userId="9ec9d601-02ea-46bb-9419-baaaaceed28f" providerId="ADAL" clId="{6E375A5A-A588-47D9-AFA9-D5E73FE897F9}" dt="2023-11-30T21:17:49.956" v="489" actId="29295"/>
          <ac:picMkLst>
            <pc:docMk/>
            <pc:sldMk cId="3490758458" sldId="272"/>
            <ac:picMk id="4" creationId="{06EAF755-4C39-7FAB-CFF3-83312C1E7BBA}"/>
          </ac:picMkLst>
        </pc:picChg>
        <pc:picChg chg="add mod">
          <ac:chgData name="Mark Labib" userId="9ec9d601-02ea-46bb-9419-baaaaceed28f" providerId="ADAL" clId="{6E375A5A-A588-47D9-AFA9-D5E73FE897F9}" dt="2023-11-30T17:53:41.042" v="6" actId="29295"/>
          <ac:picMkLst>
            <pc:docMk/>
            <pc:sldMk cId="3490758458" sldId="272"/>
            <ac:picMk id="5" creationId="{B6ACACEB-6F35-F019-6F3D-31E5253F36ED}"/>
          </ac:picMkLst>
        </pc:picChg>
      </pc:sldChg>
      <pc:sldChg chg="addSp modSp mod">
        <pc:chgData name="Mark Labib" userId="9ec9d601-02ea-46bb-9419-baaaaceed28f" providerId="ADAL" clId="{6E375A5A-A588-47D9-AFA9-D5E73FE897F9}" dt="2023-11-30T21:17:24.586" v="483" actId="1036"/>
        <pc:sldMkLst>
          <pc:docMk/>
          <pc:sldMk cId="70451471" sldId="273"/>
        </pc:sldMkLst>
        <pc:picChg chg="add mod">
          <ac:chgData name="Mark Labib" userId="9ec9d601-02ea-46bb-9419-baaaaceed28f" providerId="ADAL" clId="{6E375A5A-A588-47D9-AFA9-D5E73FE897F9}" dt="2023-11-30T21:17:24.586" v="483" actId="1036"/>
          <ac:picMkLst>
            <pc:docMk/>
            <pc:sldMk cId="70451471" sldId="273"/>
            <ac:picMk id="8" creationId="{001602D2-975F-49BD-9BA9-D244D33E45AB}"/>
          </ac:picMkLst>
        </pc:picChg>
      </pc:sldChg>
      <pc:sldChg chg="addSp modSp">
        <pc:chgData name="Mark Labib" userId="9ec9d601-02ea-46bb-9419-baaaaceed28f" providerId="ADAL" clId="{6E375A5A-A588-47D9-AFA9-D5E73FE897F9}" dt="2023-11-30T21:18:30.743" v="493"/>
        <pc:sldMkLst>
          <pc:docMk/>
          <pc:sldMk cId="967304961" sldId="274"/>
        </pc:sldMkLst>
        <pc:picChg chg="add mod">
          <ac:chgData name="Mark Labib" userId="9ec9d601-02ea-46bb-9419-baaaaceed28f" providerId="ADAL" clId="{6E375A5A-A588-47D9-AFA9-D5E73FE897F9}" dt="2023-11-30T21:18:30.743" v="493"/>
          <ac:picMkLst>
            <pc:docMk/>
            <pc:sldMk cId="967304961" sldId="274"/>
            <ac:picMk id="4" creationId="{AE3B3A7E-D07C-5305-4261-F9A8294A398F}"/>
          </ac:picMkLst>
        </pc:picChg>
      </pc:sldChg>
      <pc:sldChg chg="addSp modSp mod">
        <pc:chgData name="Mark Labib" userId="9ec9d601-02ea-46bb-9419-baaaaceed28f" providerId="ADAL" clId="{6E375A5A-A588-47D9-AFA9-D5E73FE897F9}" dt="2023-11-30T21:19:36.989" v="504" actId="167"/>
        <pc:sldMkLst>
          <pc:docMk/>
          <pc:sldMk cId="618373455" sldId="275"/>
        </pc:sldMkLst>
        <pc:spChg chg="mod">
          <ac:chgData name="Mark Labib" userId="9ec9d601-02ea-46bb-9419-baaaaceed28f" providerId="ADAL" clId="{6E375A5A-A588-47D9-AFA9-D5E73FE897F9}" dt="2023-11-30T21:16:16.122" v="455" actId="20577"/>
          <ac:spMkLst>
            <pc:docMk/>
            <pc:sldMk cId="618373455" sldId="275"/>
            <ac:spMk id="7" creationId="{75D08620-B43F-CD1D-10DD-2AB2A5DB108C}"/>
          </ac:spMkLst>
        </pc:spChg>
        <pc:picChg chg="add mod ord">
          <ac:chgData name="Mark Labib" userId="9ec9d601-02ea-46bb-9419-baaaaceed28f" providerId="ADAL" clId="{6E375A5A-A588-47D9-AFA9-D5E73FE897F9}" dt="2023-11-30T21:18:03.019" v="491" actId="167"/>
          <ac:picMkLst>
            <pc:docMk/>
            <pc:sldMk cId="618373455" sldId="275"/>
            <ac:picMk id="3" creationId="{86A0110E-BD1E-DB28-A826-E7160924F68D}"/>
          </ac:picMkLst>
        </pc:picChg>
        <pc:picChg chg="mod ord">
          <ac:chgData name="Mark Labib" userId="9ec9d601-02ea-46bb-9419-baaaaceed28f" providerId="ADAL" clId="{6E375A5A-A588-47D9-AFA9-D5E73FE897F9}" dt="2023-11-30T21:19:36.989" v="504" actId="167"/>
          <ac:picMkLst>
            <pc:docMk/>
            <pc:sldMk cId="618373455" sldId="275"/>
            <ac:picMk id="6" creationId="{01C081F4-252B-87F1-84C0-C1A1B9994D2C}"/>
          </ac:picMkLst>
        </pc:picChg>
      </pc:sldChg>
      <pc:sldChg chg="addSp modSp mod">
        <pc:chgData name="Mark Labib" userId="9ec9d601-02ea-46bb-9419-baaaaceed28f" providerId="ADAL" clId="{6E375A5A-A588-47D9-AFA9-D5E73FE897F9}" dt="2023-11-30T21:19:29.710" v="503" actId="167"/>
        <pc:sldMkLst>
          <pc:docMk/>
          <pc:sldMk cId="588750541" sldId="276"/>
        </pc:sldMkLst>
        <pc:spChg chg="mod">
          <ac:chgData name="Mark Labib" userId="9ec9d601-02ea-46bb-9419-baaaaceed28f" providerId="ADAL" clId="{6E375A5A-A588-47D9-AFA9-D5E73FE897F9}" dt="2023-11-30T21:15:57.454" v="437" actId="20577"/>
          <ac:spMkLst>
            <pc:docMk/>
            <pc:sldMk cId="588750541" sldId="276"/>
            <ac:spMk id="6" creationId="{D58E0634-3791-D5CE-CDC0-D60ACD6760E2}"/>
          </ac:spMkLst>
        </pc:spChg>
        <pc:picChg chg="add mod ord">
          <ac:chgData name="Mark Labib" userId="9ec9d601-02ea-46bb-9419-baaaaceed28f" providerId="ADAL" clId="{6E375A5A-A588-47D9-AFA9-D5E73FE897F9}" dt="2023-11-30T21:18:38.505" v="495" actId="167"/>
          <ac:picMkLst>
            <pc:docMk/>
            <pc:sldMk cId="588750541" sldId="276"/>
            <ac:picMk id="3" creationId="{AE0B7607-8F28-97E1-2868-1ABB50A4D50A}"/>
          </ac:picMkLst>
        </pc:picChg>
        <pc:picChg chg="mod">
          <ac:chgData name="Mark Labib" userId="9ec9d601-02ea-46bb-9419-baaaaceed28f" providerId="ADAL" clId="{6E375A5A-A588-47D9-AFA9-D5E73FE897F9}" dt="2023-11-30T21:13:22.803" v="381" actId="1076"/>
          <ac:picMkLst>
            <pc:docMk/>
            <pc:sldMk cId="588750541" sldId="276"/>
            <ac:picMk id="5" creationId="{4CCA3DC6-57CF-AADA-8DA6-CB708018F230}"/>
          </ac:picMkLst>
        </pc:picChg>
        <pc:picChg chg="ord">
          <ac:chgData name="Mark Labib" userId="9ec9d601-02ea-46bb-9419-baaaaceed28f" providerId="ADAL" clId="{6E375A5A-A588-47D9-AFA9-D5E73FE897F9}" dt="2023-11-30T21:19:29.710" v="503" actId="167"/>
          <ac:picMkLst>
            <pc:docMk/>
            <pc:sldMk cId="588750541" sldId="276"/>
            <ac:picMk id="7" creationId="{3C34F8C3-FDAD-0604-10D3-DE00381E41D4}"/>
          </ac:picMkLst>
        </pc:picChg>
      </pc:sldChg>
      <pc:sldChg chg="addSp modSp mod">
        <pc:chgData name="Mark Labib" userId="9ec9d601-02ea-46bb-9419-baaaaceed28f" providerId="ADAL" clId="{6E375A5A-A588-47D9-AFA9-D5E73FE897F9}" dt="2023-11-30T21:19:47.393" v="506" actId="1036"/>
        <pc:sldMkLst>
          <pc:docMk/>
          <pc:sldMk cId="393470479" sldId="277"/>
        </pc:sldMkLst>
        <pc:picChg chg="add mod">
          <ac:chgData name="Mark Labib" userId="9ec9d601-02ea-46bb-9419-baaaaceed28f" providerId="ADAL" clId="{6E375A5A-A588-47D9-AFA9-D5E73FE897F9}" dt="2023-11-30T21:19:47.393" v="506" actId="1036"/>
          <ac:picMkLst>
            <pc:docMk/>
            <pc:sldMk cId="393470479" sldId="277"/>
            <ac:picMk id="7" creationId="{4007B009-1B64-48CF-02A0-0975E41BE571}"/>
          </ac:picMkLst>
        </pc:picChg>
      </pc:sldChg>
      <pc:sldChg chg="addSp modSp mod">
        <pc:chgData name="Mark Labib" userId="9ec9d601-02ea-46bb-9419-baaaaceed28f" providerId="ADAL" clId="{6E375A5A-A588-47D9-AFA9-D5E73FE897F9}" dt="2023-11-30T21:19:16.744" v="502" actId="167"/>
        <pc:sldMkLst>
          <pc:docMk/>
          <pc:sldMk cId="2485472396" sldId="278"/>
        </pc:sldMkLst>
        <pc:spChg chg="mod">
          <ac:chgData name="Mark Labib" userId="9ec9d601-02ea-46bb-9419-baaaaceed28f" providerId="ADAL" clId="{6E375A5A-A588-47D9-AFA9-D5E73FE897F9}" dt="2023-11-30T21:15:31.666" v="413" actId="20577"/>
          <ac:spMkLst>
            <pc:docMk/>
            <pc:sldMk cId="2485472396" sldId="278"/>
            <ac:spMk id="8" creationId="{9D7FFD5C-77C5-7AAA-FD78-F8B54EE7D72F}"/>
          </ac:spMkLst>
        </pc:spChg>
        <pc:picChg chg="add mod ord">
          <ac:chgData name="Mark Labib" userId="9ec9d601-02ea-46bb-9419-baaaaceed28f" providerId="ADAL" clId="{6E375A5A-A588-47D9-AFA9-D5E73FE897F9}" dt="2023-11-30T21:19:10.730" v="501" actId="167"/>
          <ac:picMkLst>
            <pc:docMk/>
            <pc:sldMk cId="2485472396" sldId="278"/>
            <ac:picMk id="3" creationId="{270DD3A5-033E-722F-3D18-A51EB9FA321D}"/>
          </ac:picMkLst>
        </pc:picChg>
        <pc:picChg chg="ord">
          <ac:chgData name="Mark Labib" userId="9ec9d601-02ea-46bb-9419-baaaaceed28f" providerId="ADAL" clId="{6E375A5A-A588-47D9-AFA9-D5E73FE897F9}" dt="2023-11-30T21:19:16.744" v="502" actId="167"/>
          <ac:picMkLst>
            <pc:docMk/>
            <pc:sldMk cId="2485472396" sldId="278"/>
            <ac:picMk id="12" creationId="{794D1DAC-B04C-9D82-E42D-894996187B33}"/>
          </ac:picMkLst>
        </pc:picChg>
      </pc:sldChg>
      <pc:sldChg chg="addSp modSp">
        <pc:chgData name="Mark Labib" userId="9ec9d601-02ea-46bb-9419-baaaaceed28f" providerId="ADAL" clId="{6E375A5A-A588-47D9-AFA9-D5E73FE897F9}" dt="2023-11-30T21:18:42.951" v="496"/>
        <pc:sldMkLst>
          <pc:docMk/>
          <pc:sldMk cId="2873562777" sldId="279"/>
        </pc:sldMkLst>
        <pc:picChg chg="add mod">
          <ac:chgData name="Mark Labib" userId="9ec9d601-02ea-46bb-9419-baaaaceed28f" providerId="ADAL" clId="{6E375A5A-A588-47D9-AFA9-D5E73FE897F9}" dt="2023-11-30T21:18:42.951" v="496"/>
          <ac:picMkLst>
            <pc:docMk/>
            <pc:sldMk cId="2873562777" sldId="279"/>
            <ac:picMk id="5" creationId="{3244D738-A73C-44DD-D230-4B5FD910617A}"/>
          </ac:picMkLst>
        </pc:picChg>
      </pc:sldChg>
      <pc:sldChg chg="addSp modSp mod">
        <pc:chgData name="Mark Labib" userId="9ec9d601-02ea-46bb-9419-baaaaceed28f" providerId="ADAL" clId="{6E375A5A-A588-47D9-AFA9-D5E73FE897F9}" dt="2023-11-30T21:20:01.398" v="510" actId="1036"/>
        <pc:sldMkLst>
          <pc:docMk/>
          <pc:sldMk cId="61149569" sldId="280"/>
        </pc:sldMkLst>
        <pc:spChg chg="mod">
          <ac:chgData name="Mark Labib" userId="9ec9d601-02ea-46bb-9419-baaaaceed28f" providerId="ADAL" clId="{6E375A5A-A588-47D9-AFA9-D5E73FE897F9}" dt="2023-11-30T21:16:35.077" v="473" actId="20577"/>
          <ac:spMkLst>
            <pc:docMk/>
            <pc:sldMk cId="61149569" sldId="280"/>
            <ac:spMk id="8" creationId="{9D7FFD5C-77C5-7AAA-FD78-F8B54EE7D72F}"/>
          </ac:spMkLst>
        </pc:spChg>
        <pc:picChg chg="add mod ord">
          <ac:chgData name="Mark Labib" userId="9ec9d601-02ea-46bb-9419-baaaaceed28f" providerId="ADAL" clId="{6E375A5A-A588-47D9-AFA9-D5E73FE897F9}" dt="2023-11-30T21:19:55.775" v="508" actId="167"/>
          <ac:picMkLst>
            <pc:docMk/>
            <pc:sldMk cId="61149569" sldId="280"/>
            <ac:picMk id="3" creationId="{71F48557-20F4-199F-B56A-E2BB87915064}"/>
          </ac:picMkLst>
        </pc:picChg>
        <pc:picChg chg="mod ord">
          <ac:chgData name="Mark Labib" userId="9ec9d601-02ea-46bb-9419-baaaaceed28f" providerId="ADAL" clId="{6E375A5A-A588-47D9-AFA9-D5E73FE897F9}" dt="2023-11-30T21:20:01.398" v="510" actId="1036"/>
          <ac:picMkLst>
            <pc:docMk/>
            <pc:sldMk cId="61149569" sldId="280"/>
            <ac:picMk id="5" creationId="{0667316E-A135-86C0-BE5E-B7BDC0603F50}"/>
          </ac:picMkLst>
        </pc:picChg>
        <pc:picChg chg="mod">
          <ac:chgData name="Mark Labib" userId="9ec9d601-02ea-46bb-9419-baaaaceed28f" providerId="ADAL" clId="{6E375A5A-A588-47D9-AFA9-D5E73FE897F9}" dt="2023-11-30T21:13:55.681" v="388" actId="1076"/>
          <ac:picMkLst>
            <pc:docMk/>
            <pc:sldMk cId="61149569" sldId="280"/>
            <ac:picMk id="10" creationId="{19B30A60-3AD3-28BA-0E81-EBA9EF225339}"/>
          </ac:picMkLst>
        </pc:picChg>
        <pc:picChg chg="mod">
          <ac:chgData name="Mark Labib" userId="9ec9d601-02ea-46bb-9419-baaaaceed28f" providerId="ADAL" clId="{6E375A5A-A588-47D9-AFA9-D5E73FE897F9}" dt="2023-11-30T21:13:58.315" v="389" actId="1076"/>
          <ac:picMkLst>
            <pc:docMk/>
            <pc:sldMk cId="61149569" sldId="280"/>
            <ac:picMk id="11" creationId="{FAEF644A-E626-5FDC-582D-DD33D6EFDA2D}"/>
          </ac:picMkLst>
        </pc:picChg>
      </pc:sldChg>
      <pc:sldChg chg="addSp delSp modSp add mod">
        <pc:chgData name="Mark Labib" userId="9ec9d601-02ea-46bb-9419-baaaaceed28f" providerId="ADAL" clId="{6E375A5A-A588-47D9-AFA9-D5E73FE897F9}" dt="2023-11-30T21:25:39.396" v="579" actId="1076"/>
        <pc:sldMkLst>
          <pc:docMk/>
          <pc:sldMk cId="1958410969" sldId="281"/>
        </pc:sldMkLst>
        <pc:spChg chg="mod">
          <ac:chgData name="Mark Labib" userId="9ec9d601-02ea-46bb-9419-baaaaceed28f" providerId="ADAL" clId="{6E375A5A-A588-47D9-AFA9-D5E73FE897F9}" dt="2023-11-30T21:25:39.396" v="579" actId="1076"/>
          <ac:spMkLst>
            <pc:docMk/>
            <pc:sldMk cId="1958410969" sldId="281"/>
            <ac:spMk id="2" creationId="{51DF3D98-3C30-4CFC-8643-C81E829C8C25}"/>
          </ac:spMkLst>
        </pc:spChg>
        <pc:spChg chg="del mod">
          <ac:chgData name="Mark Labib" userId="9ec9d601-02ea-46bb-9419-baaaaceed28f" providerId="ADAL" clId="{6E375A5A-A588-47D9-AFA9-D5E73FE897F9}" dt="2023-11-30T21:24:58.296" v="573" actId="478"/>
          <ac:spMkLst>
            <pc:docMk/>
            <pc:sldMk cId="1958410969" sldId="281"/>
            <ac:spMk id="3" creationId="{A068D447-28D3-4F5F-B2DC-FD67E9015868}"/>
          </ac:spMkLst>
        </pc:spChg>
        <pc:spChg chg="add del mod">
          <ac:chgData name="Mark Labib" userId="9ec9d601-02ea-46bb-9419-baaaaceed28f" providerId="ADAL" clId="{6E375A5A-A588-47D9-AFA9-D5E73FE897F9}" dt="2023-11-30T21:23:06.997" v="521" actId="931"/>
          <ac:spMkLst>
            <pc:docMk/>
            <pc:sldMk cId="1958410969" sldId="281"/>
            <ac:spMk id="6" creationId="{4BA76273-856F-E9C9-3D23-09168425CBC3}"/>
          </ac:spMkLst>
        </pc:spChg>
        <pc:spChg chg="add mod">
          <ac:chgData name="Mark Labib" userId="9ec9d601-02ea-46bb-9419-baaaaceed28f" providerId="ADAL" clId="{6E375A5A-A588-47D9-AFA9-D5E73FE897F9}" dt="2023-11-30T21:25:00.808" v="575" actId="20577"/>
          <ac:spMkLst>
            <pc:docMk/>
            <pc:sldMk cId="1958410969" sldId="281"/>
            <ac:spMk id="13" creationId="{083CC18F-41F4-3C03-0A4E-4EA959D1412E}"/>
          </ac:spMkLst>
        </pc:spChg>
        <pc:picChg chg="del mod ord">
          <ac:chgData name="Mark Labib" userId="9ec9d601-02ea-46bb-9419-baaaaceed28f" providerId="ADAL" clId="{6E375A5A-A588-47D9-AFA9-D5E73FE897F9}" dt="2023-11-30T21:23:01.714" v="520" actId="478"/>
          <ac:picMkLst>
            <pc:docMk/>
            <pc:sldMk cId="1958410969" sldId="281"/>
            <ac:picMk id="4" creationId="{84725263-FAC9-F2C4-9A1A-24C9EE357CB0}"/>
          </ac:picMkLst>
        </pc:picChg>
        <pc:picChg chg="add mod ord">
          <ac:chgData name="Mark Labib" userId="9ec9d601-02ea-46bb-9419-baaaaceed28f" providerId="ADAL" clId="{6E375A5A-A588-47D9-AFA9-D5E73FE897F9}" dt="2023-11-30T21:23:14.935" v="524" actId="167"/>
          <ac:picMkLst>
            <pc:docMk/>
            <pc:sldMk cId="1958410969" sldId="281"/>
            <ac:picMk id="8" creationId="{D57DED4B-4D97-764B-AB16-4A09AFF43DBF}"/>
          </ac:picMkLst>
        </pc:picChg>
        <pc:picChg chg="add mod ord">
          <ac:chgData name="Mark Labib" userId="9ec9d601-02ea-46bb-9419-baaaaceed28f" providerId="ADAL" clId="{6E375A5A-A588-47D9-AFA9-D5E73FE897F9}" dt="2023-11-30T21:25:18.490" v="577" actId="1035"/>
          <ac:picMkLst>
            <pc:docMk/>
            <pc:sldMk cId="1958410969" sldId="281"/>
            <ac:picMk id="10" creationId="{1A53BE5B-195D-C327-43F1-33E874EFEF4F}"/>
          </ac:picMkLst>
        </pc:picChg>
        <pc:picChg chg="del mod ord">
          <ac:chgData name="Mark Labib" userId="9ec9d601-02ea-46bb-9419-baaaaceed28f" providerId="ADAL" clId="{6E375A5A-A588-47D9-AFA9-D5E73FE897F9}" dt="2023-11-30T21:22:59.865" v="519" actId="478"/>
          <ac:picMkLst>
            <pc:docMk/>
            <pc:sldMk cId="1958410969" sldId="281"/>
            <ac:picMk id="11" creationId="{EACAAC94-4D07-07FB-EF6E-3A39D6B7D121}"/>
          </ac:picMkLst>
        </pc:picChg>
      </pc:sldChg>
    </pc:docChg>
  </pc:docChgLst>
  <pc:docChgLst>
    <pc:chgData name="Mark Labib" userId="406084ba6f470f2f" providerId="LiveId" clId="{9D81FDAE-F0D5-4E81-AA71-BA62AF0073B6}"/>
    <pc:docChg chg="modSld">
      <pc:chgData name="Mark Labib" userId="406084ba6f470f2f" providerId="LiveId" clId="{9D81FDAE-F0D5-4E81-AA71-BA62AF0073B6}" dt="2023-12-01T11:34:07.607" v="119" actId="166"/>
      <pc:docMkLst>
        <pc:docMk/>
      </pc:docMkLst>
      <pc:sldChg chg="modSp mod">
        <pc:chgData name="Mark Labib" userId="406084ba6f470f2f" providerId="LiveId" clId="{9D81FDAE-F0D5-4E81-AA71-BA62AF0073B6}" dt="2023-12-01T11:33:33.725" v="118" actId="1038"/>
        <pc:sldMkLst>
          <pc:docMk/>
          <pc:sldMk cId="2259308896" sldId="256"/>
        </pc:sldMkLst>
        <pc:picChg chg="mod">
          <ac:chgData name="Mark Labib" userId="406084ba6f470f2f" providerId="LiveId" clId="{9D81FDAE-F0D5-4E81-AA71-BA62AF0073B6}" dt="2023-12-01T11:33:33.725" v="118" actId="1038"/>
          <ac:picMkLst>
            <pc:docMk/>
            <pc:sldMk cId="2259308896" sldId="256"/>
            <ac:picMk id="11" creationId="{EACAAC94-4D07-07FB-EF6E-3A39D6B7D121}"/>
          </ac:picMkLst>
        </pc:picChg>
      </pc:sldChg>
      <pc:sldChg chg="modSp mod">
        <pc:chgData name="Mark Labib" userId="406084ba6f470f2f" providerId="LiveId" clId="{9D81FDAE-F0D5-4E81-AA71-BA62AF0073B6}" dt="2023-12-01T11:34:07.607" v="119" actId="166"/>
        <pc:sldMkLst>
          <pc:docMk/>
          <pc:sldMk cId="2873562777" sldId="279"/>
        </pc:sldMkLst>
        <pc:spChg chg="mod">
          <ac:chgData name="Mark Labib" userId="406084ba6f470f2f" providerId="LiveId" clId="{9D81FDAE-F0D5-4E81-AA71-BA62AF0073B6}" dt="2023-12-01T11:20:46.802" v="51" actId="1035"/>
          <ac:spMkLst>
            <pc:docMk/>
            <pc:sldMk cId="2873562777" sldId="279"/>
            <ac:spMk id="4" creationId="{DE9A804F-D34A-DB14-BB6D-7A2DB37107E3}"/>
          </ac:spMkLst>
        </pc:spChg>
        <pc:picChg chg="ord">
          <ac:chgData name="Mark Labib" userId="406084ba6f470f2f" providerId="LiveId" clId="{9D81FDAE-F0D5-4E81-AA71-BA62AF0073B6}" dt="2023-12-01T11:34:07.607" v="119" actId="166"/>
          <ac:picMkLst>
            <pc:docMk/>
            <pc:sldMk cId="2873562777" sldId="279"/>
            <ac:picMk id="5" creationId="{3244D738-A73C-44DD-D230-4B5FD910617A}"/>
          </ac:picMkLst>
        </pc:picChg>
      </pc:sldChg>
    </pc:docChg>
  </pc:docChgLst>
  <pc:docChgLst>
    <pc:chgData name="Josh Knight" userId="f44b1553-8e2d-4f0e-ad5c-f3894c933c19" providerId="ADAL" clId="{75920B1A-E724-45D9-91A9-F6C08079AE23}"/>
    <pc:docChg chg="custSel modSld">
      <pc:chgData name="Josh Knight" userId="f44b1553-8e2d-4f0e-ad5c-f3894c933c19" providerId="ADAL" clId="{75920B1A-E724-45D9-91A9-F6C08079AE23}" dt="2023-11-30T11:46:53.743" v="484" actId="20577"/>
      <pc:docMkLst>
        <pc:docMk/>
      </pc:docMkLst>
      <pc:sldChg chg="addSp modSp mod">
        <pc:chgData name="Josh Knight" userId="f44b1553-8e2d-4f0e-ad5c-f3894c933c19" providerId="ADAL" clId="{75920B1A-E724-45D9-91A9-F6C08079AE23}" dt="2023-11-30T11:46:53.743" v="484" actId="20577"/>
        <pc:sldMkLst>
          <pc:docMk/>
          <pc:sldMk cId="70451471" sldId="273"/>
        </pc:sldMkLst>
        <pc:spChg chg="mod">
          <ac:chgData name="Josh Knight" userId="f44b1553-8e2d-4f0e-ad5c-f3894c933c19" providerId="ADAL" clId="{75920B1A-E724-45D9-91A9-F6C08079AE23}" dt="2023-11-30T11:34:01.002" v="245" actId="20577"/>
          <ac:spMkLst>
            <pc:docMk/>
            <pc:sldMk cId="70451471" sldId="273"/>
            <ac:spMk id="2" creationId="{EB58DE5D-8281-EF06-D35D-B35F4CAD4B60}"/>
          </ac:spMkLst>
        </pc:spChg>
        <pc:spChg chg="add mod">
          <ac:chgData name="Josh Knight" userId="f44b1553-8e2d-4f0e-ad5c-f3894c933c19" providerId="ADAL" clId="{75920B1A-E724-45D9-91A9-F6C08079AE23}" dt="2023-11-30T11:46:53.743" v="484" actId="20577"/>
          <ac:spMkLst>
            <pc:docMk/>
            <pc:sldMk cId="70451471" sldId="273"/>
            <ac:spMk id="3" creationId="{56C75959-7777-DE91-65FF-87F6150D93C8}"/>
          </ac:spMkLst>
        </pc:spChg>
      </pc:sldChg>
    </pc:docChg>
  </pc:docChgLst>
  <pc:docChgLst>
    <pc:chgData name="Prita Akhter" userId="S::pa311@sussex.ac.uk::840bc910-0800-4e04-a4ec-11bc30e9f631" providerId="AD" clId="Web-{D582AF00-2FC0-552D-E90E-D75790F2B0FD}"/>
    <pc:docChg chg="modSld">
      <pc:chgData name="Prita Akhter" userId="S::pa311@sussex.ac.uk::840bc910-0800-4e04-a4ec-11bc30e9f631" providerId="AD" clId="Web-{D582AF00-2FC0-552D-E90E-D75790F2B0FD}" dt="2023-11-30T23:12:30.449" v="153" actId="20577"/>
      <pc:docMkLst>
        <pc:docMk/>
      </pc:docMkLst>
      <pc:sldChg chg="modSp">
        <pc:chgData name="Prita Akhter" userId="S::pa311@sussex.ac.uk::840bc910-0800-4e04-a4ec-11bc30e9f631" providerId="AD" clId="Web-{D582AF00-2FC0-552D-E90E-D75790F2B0FD}" dt="2023-11-30T23:12:30.449" v="153" actId="20577"/>
        <pc:sldMkLst>
          <pc:docMk/>
          <pc:sldMk cId="393470479" sldId="277"/>
        </pc:sldMkLst>
        <pc:spChg chg="mod">
          <ac:chgData name="Prita Akhter" userId="S::pa311@sussex.ac.uk::840bc910-0800-4e04-a4ec-11bc30e9f631" providerId="AD" clId="Web-{D582AF00-2FC0-552D-E90E-D75790F2B0FD}" dt="2023-11-30T23:12:30.449" v="153" actId="20577"/>
          <ac:spMkLst>
            <pc:docMk/>
            <pc:sldMk cId="393470479" sldId="277"/>
            <ac:spMk id="2" creationId="{0F9C80D2-723C-C9BE-4737-877EFDA00DB5}"/>
          </ac:spMkLst>
        </pc:spChg>
      </pc:sldChg>
      <pc:sldChg chg="modSp">
        <pc:chgData name="Prita Akhter" userId="S::pa311@sussex.ac.uk::840bc910-0800-4e04-a4ec-11bc30e9f631" providerId="AD" clId="Web-{D582AF00-2FC0-552D-E90E-D75790F2B0FD}" dt="2023-11-30T23:05:59.220" v="24" actId="20577"/>
        <pc:sldMkLst>
          <pc:docMk/>
          <pc:sldMk cId="2873562777" sldId="279"/>
        </pc:sldMkLst>
        <pc:spChg chg="mod">
          <ac:chgData name="Prita Akhter" userId="S::pa311@sussex.ac.uk::840bc910-0800-4e04-a4ec-11bc30e9f631" providerId="AD" clId="Web-{D582AF00-2FC0-552D-E90E-D75790F2B0FD}" dt="2023-11-30T23:05:59.220" v="24" actId="20577"/>
          <ac:spMkLst>
            <pc:docMk/>
            <pc:sldMk cId="2873562777" sldId="279"/>
            <ac:spMk id="2" creationId="{0F9C80D2-723C-C9BE-4737-877EFDA00DB5}"/>
          </ac:spMkLst>
        </pc:spChg>
        <pc:picChg chg="mod">
          <ac:chgData name="Prita Akhter" userId="S::pa311@sussex.ac.uk::840bc910-0800-4e04-a4ec-11bc30e9f631" providerId="AD" clId="Web-{D582AF00-2FC0-552D-E90E-D75790F2B0FD}" dt="2023-11-30T23:04:09.994" v="1" actId="1076"/>
          <ac:picMkLst>
            <pc:docMk/>
            <pc:sldMk cId="2873562777" sldId="279"/>
            <ac:picMk id="5" creationId="{3244D738-A73C-44DD-D230-4B5FD910617A}"/>
          </ac:picMkLst>
        </pc:picChg>
      </pc:sldChg>
    </pc:docChg>
  </pc:docChgLst>
  <pc:docChgLst>
    <pc:chgData name="Mark Labib" userId="9ec9d601-02ea-46bb-9419-baaaaceed28f" providerId="ADAL" clId="{9B97AFB8-4B45-6840-A8FE-6405E771B35B}"/>
    <pc:docChg chg="modSld">
      <pc:chgData name="Mark Labib" userId="9ec9d601-02ea-46bb-9419-baaaaceed28f" providerId="ADAL" clId="{9B97AFB8-4B45-6840-A8FE-6405E771B35B}" dt="2023-11-30T23:14:26.845" v="75" actId="166"/>
      <pc:docMkLst>
        <pc:docMk/>
      </pc:docMkLst>
      <pc:sldChg chg="modSp">
        <pc:chgData name="Mark Labib" userId="9ec9d601-02ea-46bb-9419-baaaaceed28f" providerId="ADAL" clId="{9B97AFB8-4B45-6840-A8FE-6405E771B35B}" dt="2023-11-30T23:14:26.845" v="75" actId="166"/>
        <pc:sldMkLst>
          <pc:docMk/>
          <pc:sldMk cId="393470479" sldId="277"/>
        </pc:sldMkLst>
        <pc:spChg chg="mod">
          <ac:chgData name="Mark Labib" userId="9ec9d601-02ea-46bb-9419-baaaaceed28f" providerId="ADAL" clId="{9B97AFB8-4B45-6840-A8FE-6405E771B35B}" dt="2023-11-30T23:14:21.674" v="74" actId="20577"/>
          <ac:spMkLst>
            <pc:docMk/>
            <pc:sldMk cId="393470479" sldId="277"/>
            <ac:spMk id="2" creationId="{0F9C80D2-723C-C9BE-4737-877EFDA00DB5}"/>
          </ac:spMkLst>
        </pc:spChg>
        <pc:picChg chg="mod">
          <ac:chgData name="Mark Labib" userId="9ec9d601-02ea-46bb-9419-baaaaceed28f" providerId="ADAL" clId="{9B97AFB8-4B45-6840-A8FE-6405E771B35B}" dt="2023-11-30T22:56:13.301" v="27" actId="1076"/>
          <ac:picMkLst>
            <pc:docMk/>
            <pc:sldMk cId="393470479" sldId="277"/>
            <ac:picMk id="5" creationId="{98941427-C003-DD94-5262-339CD1B4A524}"/>
          </ac:picMkLst>
        </pc:picChg>
        <pc:picChg chg="mod ord">
          <ac:chgData name="Mark Labib" userId="9ec9d601-02ea-46bb-9419-baaaaceed28f" providerId="ADAL" clId="{9B97AFB8-4B45-6840-A8FE-6405E771B35B}" dt="2023-11-30T23:14:26.845" v="75" actId="166"/>
          <ac:picMkLst>
            <pc:docMk/>
            <pc:sldMk cId="393470479" sldId="277"/>
            <ac:picMk id="7" creationId="{4007B009-1B64-48CF-02A0-0975E41BE571}"/>
          </ac:picMkLst>
        </pc:picChg>
      </pc:sldChg>
      <pc:sldChg chg="modSp">
        <pc:chgData name="Mark Labib" userId="9ec9d601-02ea-46bb-9419-baaaaceed28f" providerId="ADAL" clId="{9B97AFB8-4B45-6840-A8FE-6405E771B35B}" dt="2023-11-30T23:09:34.112" v="72" actId="166"/>
        <pc:sldMkLst>
          <pc:docMk/>
          <pc:sldMk cId="2873562777" sldId="279"/>
        </pc:sldMkLst>
        <pc:spChg chg="mod">
          <ac:chgData name="Mark Labib" userId="9ec9d601-02ea-46bb-9419-baaaaceed28f" providerId="ADAL" clId="{9B97AFB8-4B45-6840-A8FE-6405E771B35B}" dt="2023-11-30T22:57:33.005" v="68" actId="20577"/>
          <ac:spMkLst>
            <pc:docMk/>
            <pc:sldMk cId="2873562777" sldId="279"/>
            <ac:spMk id="2" creationId="{0F9C80D2-723C-C9BE-4737-877EFDA00DB5}"/>
          </ac:spMkLst>
        </pc:spChg>
        <pc:picChg chg="ord">
          <ac:chgData name="Mark Labib" userId="9ec9d601-02ea-46bb-9419-baaaaceed28f" providerId="ADAL" clId="{9B97AFB8-4B45-6840-A8FE-6405E771B35B}" dt="2023-11-30T23:09:34.112" v="72" actId="166"/>
          <ac:picMkLst>
            <pc:docMk/>
            <pc:sldMk cId="2873562777" sldId="279"/>
            <ac:picMk id="5" creationId="{3244D738-A73C-44DD-D230-4B5FD910617A}"/>
          </ac:picMkLst>
        </pc:picChg>
      </pc:sldChg>
    </pc:docChg>
  </pc:docChgLst>
  <pc:docChgLst>
    <pc:chgData name="Geordie Stogdon" userId="S::gs486@sussex.ac.uk::2eda3fda-8a8b-4700-bb89-9c46af56647c" providerId="AD" clId="Web-{12C8CADC-6692-2B52-47B7-E52A419D778D}"/>
    <pc:docChg chg="modSld">
      <pc:chgData name="Geordie Stogdon" userId="S::gs486@sussex.ac.uk::2eda3fda-8a8b-4700-bb89-9c46af56647c" providerId="AD" clId="Web-{12C8CADC-6692-2B52-47B7-E52A419D778D}" dt="2023-11-30T19:37:14.625" v="169" actId="20577"/>
      <pc:docMkLst>
        <pc:docMk/>
      </pc:docMkLst>
      <pc:sldChg chg="modSp">
        <pc:chgData name="Geordie Stogdon" userId="S::gs486@sussex.ac.uk::2eda3fda-8a8b-4700-bb89-9c46af56647c" providerId="AD" clId="Web-{12C8CADC-6692-2B52-47B7-E52A419D778D}" dt="2023-11-30T19:37:14.625" v="169" actId="20577"/>
        <pc:sldMkLst>
          <pc:docMk/>
          <pc:sldMk cId="393470479" sldId="277"/>
        </pc:sldMkLst>
        <pc:spChg chg="mod">
          <ac:chgData name="Geordie Stogdon" userId="S::gs486@sussex.ac.uk::2eda3fda-8a8b-4700-bb89-9c46af56647c" providerId="AD" clId="Web-{12C8CADC-6692-2B52-47B7-E52A419D778D}" dt="2023-11-30T19:37:14.625" v="169" actId="20577"/>
          <ac:spMkLst>
            <pc:docMk/>
            <pc:sldMk cId="393470479" sldId="277"/>
            <ac:spMk id="2" creationId="{0F9C80D2-723C-C9BE-4737-877EFDA00DB5}"/>
          </ac:spMkLst>
        </pc:spChg>
      </pc:sldChg>
      <pc:sldChg chg="modSp">
        <pc:chgData name="Geordie Stogdon" userId="S::gs486@sussex.ac.uk::2eda3fda-8a8b-4700-bb89-9c46af56647c" providerId="AD" clId="Web-{12C8CADC-6692-2B52-47B7-E52A419D778D}" dt="2023-11-30T19:13:10.717" v="61" actId="20577"/>
        <pc:sldMkLst>
          <pc:docMk/>
          <pc:sldMk cId="2873562777" sldId="279"/>
        </pc:sldMkLst>
        <pc:spChg chg="mod">
          <ac:chgData name="Geordie Stogdon" userId="S::gs486@sussex.ac.uk::2eda3fda-8a8b-4700-bb89-9c46af56647c" providerId="AD" clId="Web-{12C8CADC-6692-2B52-47B7-E52A419D778D}" dt="2023-11-30T19:13:10.717" v="61" actId="20577"/>
          <ac:spMkLst>
            <pc:docMk/>
            <pc:sldMk cId="2873562777" sldId="279"/>
            <ac:spMk id="2" creationId="{0F9C80D2-723C-C9BE-4737-877EFDA00DB5}"/>
          </ac:spMkLst>
        </pc:spChg>
      </pc:sldChg>
    </pc:docChg>
  </pc:docChgLst>
  <pc:docChgLst>
    <pc:chgData name="Mark Labib" userId="S::mmml20@sussex.ac.uk::9ec9d601-02ea-46bb-9419-baaaaceed28f" providerId="AD" clId="Web-{56C0579F-FBA6-5EF1-012C-A72FCACCA141}"/>
    <pc:docChg chg="delSld modSld">
      <pc:chgData name="Mark Labib" userId="S::mmml20@sussex.ac.uk::9ec9d601-02ea-46bb-9419-baaaaceed28f" providerId="AD" clId="Web-{56C0579F-FBA6-5EF1-012C-A72FCACCA141}" dt="2023-11-30T17:50:32.022" v="21" actId="1076"/>
      <pc:docMkLst>
        <pc:docMk/>
      </pc:docMkLst>
      <pc:sldChg chg="del">
        <pc:chgData name="Mark Labib" userId="S::mmml20@sussex.ac.uk::9ec9d601-02ea-46bb-9419-baaaaceed28f" providerId="AD" clId="Web-{56C0579F-FBA6-5EF1-012C-A72FCACCA141}" dt="2023-11-30T16:39:54.490" v="0"/>
        <pc:sldMkLst>
          <pc:docMk/>
          <pc:sldMk cId="554560724" sldId="262"/>
        </pc:sldMkLst>
      </pc:sldChg>
      <pc:sldChg chg="del">
        <pc:chgData name="Mark Labib" userId="S::mmml20@sussex.ac.uk::9ec9d601-02ea-46bb-9419-baaaaceed28f" providerId="AD" clId="Web-{56C0579F-FBA6-5EF1-012C-A72FCACCA141}" dt="2023-11-30T16:39:56.178" v="1"/>
        <pc:sldMkLst>
          <pc:docMk/>
          <pc:sldMk cId="3477453048" sldId="263"/>
        </pc:sldMkLst>
      </pc:sldChg>
      <pc:sldChg chg="del">
        <pc:chgData name="Mark Labib" userId="S::mmml20@sussex.ac.uk::9ec9d601-02ea-46bb-9419-baaaaceed28f" providerId="AD" clId="Web-{56C0579F-FBA6-5EF1-012C-A72FCACCA141}" dt="2023-11-30T16:39:58.631" v="3"/>
        <pc:sldMkLst>
          <pc:docMk/>
          <pc:sldMk cId="700209266" sldId="264"/>
        </pc:sldMkLst>
      </pc:sldChg>
      <pc:sldChg chg="del">
        <pc:chgData name="Mark Labib" userId="S::mmml20@sussex.ac.uk::9ec9d601-02ea-46bb-9419-baaaaceed28f" providerId="AD" clId="Web-{56C0579F-FBA6-5EF1-012C-A72FCACCA141}" dt="2023-11-30T16:40:01.444" v="5"/>
        <pc:sldMkLst>
          <pc:docMk/>
          <pc:sldMk cId="2563119616" sldId="265"/>
        </pc:sldMkLst>
      </pc:sldChg>
      <pc:sldChg chg="del">
        <pc:chgData name="Mark Labib" userId="S::mmml20@sussex.ac.uk::9ec9d601-02ea-46bb-9419-baaaaceed28f" providerId="AD" clId="Web-{56C0579F-FBA6-5EF1-012C-A72FCACCA141}" dt="2023-11-30T16:40:04.381" v="6"/>
        <pc:sldMkLst>
          <pc:docMk/>
          <pc:sldMk cId="2721508595" sldId="266"/>
        </pc:sldMkLst>
      </pc:sldChg>
      <pc:sldChg chg="del">
        <pc:chgData name="Mark Labib" userId="S::mmml20@sussex.ac.uk::9ec9d601-02ea-46bb-9419-baaaaceed28f" providerId="AD" clId="Web-{56C0579F-FBA6-5EF1-012C-A72FCACCA141}" dt="2023-11-30T16:40:06.038" v="7"/>
        <pc:sldMkLst>
          <pc:docMk/>
          <pc:sldMk cId="445070695" sldId="267"/>
        </pc:sldMkLst>
      </pc:sldChg>
      <pc:sldChg chg="del">
        <pc:chgData name="Mark Labib" userId="S::mmml20@sussex.ac.uk::9ec9d601-02ea-46bb-9419-baaaaceed28f" providerId="AD" clId="Web-{56C0579F-FBA6-5EF1-012C-A72FCACCA141}" dt="2023-11-30T16:40:07.678" v="8"/>
        <pc:sldMkLst>
          <pc:docMk/>
          <pc:sldMk cId="3103683689" sldId="268"/>
        </pc:sldMkLst>
      </pc:sldChg>
      <pc:sldChg chg="del">
        <pc:chgData name="Mark Labib" userId="S::mmml20@sussex.ac.uk::9ec9d601-02ea-46bb-9419-baaaaceed28f" providerId="AD" clId="Web-{56C0579F-FBA6-5EF1-012C-A72FCACCA141}" dt="2023-11-30T16:39:57.287" v="2"/>
        <pc:sldMkLst>
          <pc:docMk/>
          <pc:sldMk cId="3396266754" sldId="269"/>
        </pc:sldMkLst>
      </pc:sldChg>
      <pc:sldChg chg="del">
        <pc:chgData name="Mark Labib" userId="S::mmml20@sussex.ac.uk::9ec9d601-02ea-46bb-9419-baaaaceed28f" providerId="AD" clId="Web-{56C0579F-FBA6-5EF1-012C-A72FCACCA141}" dt="2023-11-30T16:39:59.678" v="4"/>
        <pc:sldMkLst>
          <pc:docMk/>
          <pc:sldMk cId="932498405" sldId="270"/>
        </pc:sldMkLst>
      </pc:sldChg>
      <pc:sldChg chg="addSp delSp modSp">
        <pc:chgData name="Mark Labib" userId="S::mmml20@sussex.ac.uk::9ec9d601-02ea-46bb-9419-baaaaceed28f" providerId="AD" clId="Web-{56C0579F-FBA6-5EF1-012C-A72FCACCA141}" dt="2023-11-30T16:47:14.273" v="18" actId="1076"/>
        <pc:sldMkLst>
          <pc:docMk/>
          <pc:sldMk cId="618373455" sldId="275"/>
        </pc:sldMkLst>
        <pc:picChg chg="add del mod">
          <ac:chgData name="Mark Labib" userId="S::mmml20@sussex.ac.uk::9ec9d601-02ea-46bb-9419-baaaaceed28f" providerId="AD" clId="Web-{56C0579F-FBA6-5EF1-012C-A72FCACCA141}" dt="2023-11-30T16:46:21.410" v="13"/>
          <ac:picMkLst>
            <pc:docMk/>
            <pc:sldMk cId="618373455" sldId="275"/>
            <ac:picMk id="2" creationId="{9ADF0D6B-E2FA-DBCE-DD59-A333FCCA0534}"/>
          </ac:picMkLst>
        </pc:picChg>
        <pc:picChg chg="mod">
          <ac:chgData name="Mark Labib" userId="S::mmml20@sussex.ac.uk::9ec9d601-02ea-46bb-9419-baaaaceed28f" providerId="AD" clId="Web-{56C0579F-FBA6-5EF1-012C-A72FCACCA141}" dt="2023-11-30T16:47:14.273" v="18" actId="1076"/>
          <ac:picMkLst>
            <pc:docMk/>
            <pc:sldMk cId="618373455" sldId="275"/>
            <ac:picMk id="4" creationId="{F6DD5B11-B843-D9E1-2861-42F53EF23D17}"/>
          </ac:picMkLst>
        </pc:picChg>
        <pc:picChg chg="mod">
          <ac:chgData name="Mark Labib" userId="S::mmml20@sussex.ac.uk::9ec9d601-02ea-46bb-9419-baaaaceed28f" providerId="AD" clId="Web-{56C0579F-FBA6-5EF1-012C-A72FCACCA141}" dt="2023-11-30T16:46:35.567" v="14" actId="14100"/>
          <ac:picMkLst>
            <pc:docMk/>
            <pc:sldMk cId="618373455" sldId="275"/>
            <ac:picMk id="5" creationId="{D9D9EEA3-B285-9D35-E838-055ADB28161C}"/>
          </ac:picMkLst>
        </pc:picChg>
      </pc:sldChg>
      <pc:sldChg chg="modSp">
        <pc:chgData name="Mark Labib" userId="S::mmml20@sussex.ac.uk::9ec9d601-02ea-46bb-9419-baaaaceed28f" providerId="AD" clId="Web-{56C0579F-FBA6-5EF1-012C-A72FCACCA141}" dt="2023-11-30T17:50:32.022" v="21" actId="1076"/>
        <pc:sldMkLst>
          <pc:docMk/>
          <pc:sldMk cId="393470479" sldId="277"/>
        </pc:sldMkLst>
        <pc:spChg chg="mod">
          <ac:chgData name="Mark Labib" userId="S::mmml20@sussex.ac.uk::9ec9d601-02ea-46bb-9419-baaaaceed28f" providerId="AD" clId="Web-{56C0579F-FBA6-5EF1-012C-A72FCACCA141}" dt="2023-11-30T17:50:32.022" v="21" actId="1076"/>
          <ac:spMkLst>
            <pc:docMk/>
            <pc:sldMk cId="393470479" sldId="277"/>
            <ac:spMk id="2" creationId="{0F9C80D2-723C-C9BE-4737-877EFDA00DB5}"/>
          </ac:spMkLst>
        </pc:spChg>
        <pc:spChg chg="mod">
          <ac:chgData name="Mark Labib" userId="S::mmml20@sussex.ac.uk::9ec9d601-02ea-46bb-9419-baaaaceed28f" providerId="AD" clId="Web-{56C0579F-FBA6-5EF1-012C-A72FCACCA141}" dt="2023-11-30T17:50:25.944" v="20" actId="14100"/>
          <ac:spMkLst>
            <pc:docMk/>
            <pc:sldMk cId="393470479" sldId="277"/>
            <ac:spMk id="4" creationId="{DE9A804F-D34A-DB14-BB6D-7A2DB37107E3}"/>
          </ac:spMkLst>
        </pc:spChg>
      </pc:sldChg>
    </pc:docChg>
  </pc:docChgLst>
  <pc:docChgLst>
    <pc:chgData name="Mark Labib" userId="S::mmml20@sussex.ac.uk::9ec9d601-02ea-46bb-9419-baaaaceed28f" providerId="AD" clId="Web-{2C1EBD5F-014E-BEB6-6A48-FA78DC69D16E}"/>
    <pc:docChg chg="addSld modSld sldOrd">
      <pc:chgData name="Mark Labib" userId="S::mmml20@sussex.ac.uk::9ec9d601-02ea-46bb-9419-baaaaceed28f" providerId="AD" clId="Web-{2C1EBD5F-014E-BEB6-6A48-FA78DC69D16E}" dt="2023-11-30T13:53:13.207" v="1143"/>
      <pc:docMkLst>
        <pc:docMk/>
      </pc:docMkLst>
      <pc:sldChg chg="modSp ord">
        <pc:chgData name="Mark Labib" userId="S::mmml20@sussex.ac.uk::9ec9d601-02ea-46bb-9419-baaaaceed28f" providerId="AD" clId="Web-{2C1EBD5F-014E-BEB6-6A48-FA78DC69D16E}" dt="2023-11-30T13:32:47.873" v="642" actId="20577"/>
        <pc:sldMkLst>
          <pc:docMk/>
          <pc:sldMk cId="1639799154" sldId="258"/>
        </pc:sldMkLst>
        <pc:spChg chg="mod">
          <ac:chgData name="Mark Labib" userId="S::mmml20@sussex.ac.uk::9ec9d601-02ea-46bb-9419-baaaaceed28f" providerId="AD" clId="Web-{2C1EBD5F-014E-BEB6-6A48-FA78DC69D16E}" dt="2023-11-30T13:32:47.873" v="642" actId="20577"/>
          <ac:spMkLst>
            <pc:docMk/>
            <pc:sldMk cId="1639799154" sldId="258"/>
            <ac:spMk id="3" creationId="{95B371F2-DBA5-415A-82C8-651F587B857A}"/>
          </ac:spMkLst>
        </pc:spChg>
      </pc:sldChg>
      <pc:sldChg chg="addSp modSp">
        <pc:chgData name="Mark Labib" userId="S::mmml20@sussex.ac.uk::9ec9d601-02ea-46bb-9419-baaaaceed28f" providerId="AD" clId="Web-{2C1EBD5F-014E-BEB6-6A48-FA78DC69D16E}" dt="2023-11-30T13:43:32.612" v="844" actId="1076"/>
        <pc:sldMkLst>
          <pc:docMk/>
          <pc:sldMk cId="3490758458" sldId="272"/>
        </pc:sldMkLst>
        <pc:spChg chg="mod">
          <ac:chgData name="Mark Labib" userId="S::mmml20@sussex.ac.uk::9ec9d601-02ea-46bb-9419-baaaaceed28f" providerId="AD" clId="Web-{2C1EBD5F-014E-BEB6-6A48-FA78DC69D16E}" dt="2023-11-30T13:43:32.612" v="844" actId="1076"/>
          <ac:spMkLst>
            <pc:docMk/>
            <pc:sldMk cId="3490758458" sldId="272"/>
            <ac:spMk id="2" creationId="{E259F2D1-AB0F-988A-4221-9E1B8564F5C8}"/>
          </ac:spMkLst>
        </pc:spChg>
        <pc:picChg chg="add mod">
          <ac:chgData name="Mark Labib" userId="S::mmml20@sussex.ac.uk::9ec9d601-02ea-46bb-9419-baaaaceed28f" providerId="AD" clId="Web-{2C1EBD5F-014E-BEB6-6A48-FA78DC69D16E}" dt="2023-11-30T13:32:30.201" v="640" actId="14100"/>
          <ac:picMkLst>
            <pc:docMk/>
            <pc:sldMk cId="3490758458" sldId="272"/>
            <ac:picMk id="3" creationId="{413B809C-93FC-C916-9D99-B3B376E7960F}"/>
          </ac:picMkLst>
        </pc:picChg>
      </pc:sldChg>
      <pc:sldChg chg="addSp delSp modSp add replId">
        <pc:chgData name="Mark Labib" userId="S::mmml20@sussex.ac.uk::9ec9d601-02ea-46bb-9419-baaaaceed28f" providerId="AD" clId="Web-{2C1EBD5F-014E-BEB6-6A48-FA78DC69D16E}" dt="2023-11-30T13:53:13.207" v="1143"/>
        <pc:sldMkLst>
          <pc:docMk/>
          <pc:sldMk cId="967304961" sldId="274"/>
        </pc:sldMkLst>
        <pc:spChg chg="mod">
          <ac:chgData name="Mark Labib" userId="S::mmml20@sussex.ac.uk::9ec9d601-02ea-46bb-9419-baaaaceed28f" providerId="AD" clId="Web-{2C1EBD5F-014E-BEB6-6A48-FA78DC69D16E}" dt="2023-11-30T13:51:28.795" v="1137" actId="1076"/>
          <ac:spMkLst>
            <pc:docMk/>
            <pc:sldMk cId="967304961" sldId="274"/>
            <ac:spMk id="2" creationId="{EB58DE5D-8281-EF06-D35D-B35F4CAD4B60}"/>
          </ac:spMkLst>
        </pc:spChg>
        <pc:spChg chg="mod">
          <ac:chgData name="Mark Labib" userId="S::mmml20@sussex.ac.uk::9ec9d601-02ea-46bb-9419-baaaaceed28f" providerId="AD" clId="Web-{2C1EBD5F-014E-BEB6-6A48-FA78DC69D16E}" dt="2023-11-30T13:51:39.015" v="1139" actId="1076"/>
          <ac:spMkLst>
            <pc:docMk/>
            <pc:sldMk cId="967304961" sldId="274"/>
            <ac:spMk id="3" creationId="{56C75959-7777-DE91-65FF-87F6150D93C8}"/>
          </ac:spMkLst>
        </pc:spChg>
        <pc:spChg chg="mod">
          <ac:chgData name="Mark Labib" userId="S::mmml20@sussex.ac.uk::9ec9d601-02ea-46bb-9419-baaaaceed28f" providerId="AD" clId="Web-{2C1EBD5F-014E-BEB6-6A48-FA78DC69D16E}" dt="2023-11-30T13:35:31.117" v="656" actId="20577"/>
          <ac:spMkLst>
            <pc:docMk/>
            <pc:sldMk cId="967304961" sldId="274"/>
            <ac:spMk id="6" creationId="{63FFD4E0-F51D-4CF1-D903-40C50EB13DAA}"/>
          </ac:spMkLst>
        </pc:spChg>
        <pc:picChg chg="add del mod">
          <ac:chgData name="Mark Labib" userId="S::mmml20@sussex.ac.uk::9ec9d601-02ea-46bb-9419-baaaaceed28f" providerId="AD" clId="Web-{2C1EBD5F-014E-BEB6-6A48-FA78DC69D16E}" dt="2023-11-30T13:53:13.207" v="1143"/>
          <ac:picMkLst>
            <pc:docMk/>
            <pc:sldMk cId="967304961" sldId="274"/>
            <ac:picMk id="4" creationId="{9D68CE95-DFE7-2597-9892-4B3505F46A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175283-229A-4F5F-9DFA-1F92EAA927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A06F6A4B-6373-4887-89DA-53386FAB4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348F5F5-EFDC-4108-A615-F039FCECCDAD}" type="datetime1">
              <a:rPr lang="en-GB" smtClean="0"/>
              <a:t>01/12/2023</a:t>
            </a:fld>
            <a:endParaRPr lang="en-GB"/>
          </a:p>
        </p:txBody>
      </p:sp>
      <p:sp>
        <p:nvSpPr>
          <p:cNvPr id="4" name="Footer Placeholder 3">
            <a:extLst>
              <a:ext uri="{FF2B5EF4-FFF2-40B4-BE49-F238E27FC236}">
                <a16:creationId xmlns:a16="http://schemas.microsoft.com/office/drawing/2014/main" id="{D7725007-2A21-48A1-9E5A-231B265B35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2FC09BF5-426E-412D-AFEA-FE30D83B4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0EFC00-6002-45FF-8385-9CF07DD24DC0}" type="slidenum">
              <a:rPr lang="en-GB" smtClean="0"/>
              <a:t>‹#›</a:t>
            </a:fld>
            <a:endParaRPr lang="en-GB"/>
          </a:p>
        </p:txBody>
      </p:sp>
    </p:spTree>
    <p:extLst>
      <p:ext uri="{BB962C8B-B14F-4D97-AF65-F5344CB8AC3E}">
        <p14:creationId xmlns:p14="http://schemas.microsoft.com/office/powerpoint/2010/main" val="1531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90201-7C23-4323-B1F9-81D81D1D22B3}" type="datetime1">
              <a:rPr lang="en-GB" smtClean="0"/>
              <a:pPr/>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E82FD2-F864-2E4E-ACF0-2DBC196A7066}" type="slidenum">
              <a:rPr lang="en-GB" noProof="0" smtClean="0"/>
              <a:t>‹#›</a:t>
            </a:fld>
            <a:endParaRPr lang="en-GB" noProof="0"/>
          </a:p>
        </p:txBody>
      </p:sp>
    </p:spTree>
    <p:extLst>
      <p:ext uri="{BB962C8B-B14F-4D97-AF65-F5344CB8AC3E}">
        <p14:creationId xmlns:p14="http://schemas.microsoft.com/office/powerpoint/2010/main" val="410714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rtl="0"/>
            <a:fld id="{DDE82FD2-F864-2E4E-ACF0-2DBC196A7066}" type="slidenum">
              <a:rPr lang="en-GB" smtClean="0"/>
              <a:t>1</a:t>
            </a:fld>
            <a:endParaRPr lang="en-GB"/>
          </a:p>
        </p:txBody>
      </p:sp>
    </p:spTree>
    <p:extLst>
      <p:ext uri="{BB962C8B-B14F-4D97-AF65-F5344CB8AC3E}">
        <p14:creationId xmlns:p14="http://schemas.microsoft.com/office/powerpoint/2010/main" val="240805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rtl="0"/>
            <a:fld id="{DDE82FD2-F864-2E4E-ACF0-2DBC196A7066}" type="slidenum">
              <a:rPr lang="en-GB" smtClean="0"/>
              <a:t>12</a:t>
            </a:fld>
            <a:endParaRPr lang="en-GB"/>
          </a:p>
        </p:txBody>
      </p:sp>
    </p:spTree>
    <p:extLst>
      <p:ext uri="{BB962C8B-B14F-4D97-AF65-F5344CB8AC3E}">
        <p14:creationId xmlns:p14="http://schemas.microsoft.com/office/powerpoint/2010/main" val="428284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2AF3450-104B-47D0-B01B-DC08566F9D2C}"/>
              </a:ext>
            </a:extLst>
          </p:cNvPr>
          <p:cNvSpPr>
            <a:spLocks noGrp="1"/>
          </p:cNvSpPr>
          <p:nvPr>
            <p:ph type="pic" sz="quarter" idx="10"/>
          </p:nvPr>
        </p:nvSpPr>
        <p:spPr>
          <a:xfrm>
            <a:off x="3686175" y="0"/>
            <a:ext cx="8505825" cy="6858000"/>
          </a:xfrm>
          <a:custGeom>
            <a:avLst/>
            <a:gdLst>
              <a:gd name="connsiteX0" fmla="*/ 1701752 w 8505825"/>
              <a:gd name="connsiteY0" fmla="*/ 0 h 6858000"/>
              <a:gd name="connsiteX1" fmla="*/ 8505825 w 8505825"/>
              <a:gd name="connsiteY1" fmla="*/ 0 h 6858000"/>
              <a:gd name="connsiteX2" fmla="*/ 8505825 w 8505825"/>
              <a:gd name="connsiteY2" fmla="*/ 6858000 h 6858000"/>
              <a:gd name="connsiteX3" fmla="*/ 0 w 8505825"/>
              <a:gd name="connsiteY3" fmla="*/ 6858000 h 6858000"/>
              <a:gd name="connsiteX4" fmla="*/ 0 w 8505825"/>
              <a:gd name="connsiteY4" fmla="*/ 68373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825" h="6858000">
                <a:moveTo>
                  <a:pt x="1701752" y="0"/>
                </a:moveTo>
                <a:lnTo>
                  <a:pt x="8505825" y="0"/>
                </a:lnTo>
                <a:lnTo>
                  <a:pt x="8505825" y="6858000"/>
                </a:lnTo>
                <a:lnTo>
                  <a:pt x="0" y="6858000"/>
                </a:lnTo>
                <a:lnTo>
                  <a:pt x="0" y="6837396"/>
                </a:lnTo>
                <a:close/>
              </a:path>
            </a:pathLst>
          </a:custGeom>
        </p:spPr>
        <p:txBody>
          <a:bodyPr wrap="square" rtlCol="0" anchor="ctr">
            <a:noAutofit/>
          </a:bodyPr>
          <a:lstStyle>
            <a:lvl1pPr marL="0" indent="0" algn="ctr">
              <a:buNone/>
              <a:defRPr/>
            </a:lvl1pPr>
          </a:lstStyle>
          <a:p>
            <a:pPr rtl="0"/>
            <a:r>
              <a:rPr lang="en-GB" noProof="0"/>
              <a:t>Click icon to add picture</a:t>
            </a:r>
          </a:p>
        </p:txBody>
      </p:sp>
      <p:cxnSp>
        <p:nvCxnSpPr>
          <p:cNvPr id="13" name="Straight Connector 12">
            <a:extLst>
              <a:ext uri="{FF2B5EF4-FFF2-40B4-BE49-F238E27FC236}">
                <a16:creationId xmlns:a16="http://schemas.microsoft.com/office/drawing/2014/main" id="{93C4921B-870F-DA4B-99FE-526B47FAF5FF}"/>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3C217E0E-2C1A-4D03-BC55-D7D6609B8121}"/>
              </a:ext>
            </a:extLst>
          </p:cNvPr>
          <p:cNvSpPr>
            <a:spLocks noGrp="1"/>
          </p:cNvSpPr>
          <p:nvPr>
            <p:ph type="title"/>
          </p:nvPr>
        </p:nvSpPr>
        <p:spPr>
          <a:xfrm>
            <a:off x="693683" y="879635"/>
            <a:ext cx="7659486" cy="1198178"/>
          </a:xfrm>
          <a:custGeom>
            <a:avLst/>
            <a:gdLst>
              <a:gd name="connsiteX0" fmla="*/ 0 w 7659486"/>
              <a:gd name="connsiteY0" fmla="*/ 0 h 1198178"/>
              <a:gd name="connsiteX1" fmla="*/ 7659486 w 7659486"/>
              <a:gd name="connsiteY1" fmla="*/ 0 h 1198178"/>
              <a:gd name="connsiteX2" fmla="*/ 7355455 w 7659486"/>
              <a:gd name="connsiteY2" fmla="*/ 1198178 h 1198178"/>
              <a:gd name="connsiteX3" fmla="*/ 0 w 7659486"/>
              <a:gd name="connsiteY3" fmla="*/ 1198178 h 1198178"/>
            </a:gdLst>
            <a:ahLst/>
            <a:cxnLst>
              <a:cxn ang="0">
                <a:pos x="connsiteX0" y="connsiteY0"/>
              </a:cxn>
              <a:cxn ang="0">
                <a:pos x="connsiteX1" y="connsiteY1"/>
              </a:cxn>
              <a:cxn ang="0">
                <a:pos x="connsiteX2" y="connsiteY2"/>
              </a:cxn>
              <a:cxn ang="0">
                <a:pos x="connsiteX3" y="connsiteY3"/>
              </a:cxn>
            </a:cxnLst>
            <a:rect l="l" t="t" r="r" b="b"/>
            <a:pathLst>
              <a:path w="7659486" h="1198178">
                <a:moveTo>
                  <a:pt x="0" y="0"/>
                </a:moveTo>
                <a:lnTo>
                  <a:pt x="7659486" y="0"/>
                </a:lnTo>
                <a:lnTo>
                  <a:pt x="7355455" y="1198178"/>
                </a:lnTo>
                <a:lnTo>
                  <a:pt x="0" y="1198178"/>
                </a:lnTo>
                <a:close/>
              </a:path>
            </a:pathLst>
          </a:custGeom>
          <a:solidFill>
            <a:schemeClr val="accent2"/>
          </a:solidFill>
        </p:spPr>
        <p:txBody>
          <a:bodyPr wrap="square" lIns="320040" rtlCol="0">
            <a:noAutofit/>
          </a:bodyPr>
          <a:lstStyle>
            <a:lvl1pPr>
              <a:defRPr sz="4000" cap="all" spc="300"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916016" y="2551819"/>
            <a:ext cx="2952599" cy="1781642"/>
          </a:xfrm>
        </p:spPr>
        <p:txBody>
          <a:bodyPr rtlCol="0">
            <a:normAutofit/>
          </a:bodyPr>
          <a:lstStyle>
            <a:lvl1pPr marL="0" indent="0" algn="l">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en-GB" noProof="0" smtClean="0"/>
              <a:pPr rtl="0"/>
              <a:t>‹#›</a:t>
            </a:fld>
            <a:endParaRPr lang="en-GB" noProof="0"/>
          </a:p>
        </p:txBody>
      </p:sp>
      <p:sp>
        <p:nvSpPr>
          <p:cNvPr id="12" name="Title 1">
            <a:extLst>
              <a:ext uri="{FF2B5EF4-FFF2-40B4-BE49-F238E27FC236}">
                <a16:creationId xmlns:a16="http://schemas.microsoft.com/office/drawing/2014/main" id="{6B46AC40-4848-C146-B8DE-C805F662DCA5}"/>
              </a:ext>
            </a:extLst>
          </p:cNvPr>
          <p:cNvSpPr>
            <a:spLocks noGrp="1"/>
          </p:cNvSpPr>
          <p:nvPr>
            <p:ph type="title" hasCustomPrompt="1"/>
          </p:nvPr>
        </p:nvSpPr>
        <p:spPr>
          <a:xfrm>
            <a:off x="916016" y="983785"/>
            <a:ext cx="8447439" cy="1074828"/>
          </a:xfrm>
        </p:spPr>
        <p:txBody>
          <a:bodyPr rtlCol="0">
            <a:normAutofit/>
          </a:bodyPr>
          <a:lstStyle>
            <a:lvl1pPr>
              <a:defRPr sz="4000" spc="300">
                <a:solidFill>
                  <a:schemeClr val="tx2"/>
                </a:solidFill>
                <a:latin typeface="Bahnschrift" panose="020B0502040204020203" pitchFamily="34" charset="0"/>
              </a:defRPr>
            </a:lvl1pPr>
          </a:lstStyle>
          <a:p>
            <a:pPr rtl="0"/>
            <a:r>
              <a:rPr lang="en-GB" noProof="0"/>
              <a:t>CLICK TO EDIT MASTER TITLE STYLE</a:t>
            </a:r>
          </a:p>
        </p:txBody>
      </p:sp>
    </p:spTree>
    <p:extLst>
      <p:ext uri="{BB962C8B-B14F-4D97-AF65-F5344CB8AC3E}">
        <p14:creationId xmlns:p14="http://schemas.microsoft.com/office/powerpoint/2010/main" val="390966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lvl1pPr>
              <a:defRPr sz="1000"/>
            </a:lvl1pPr>
          </a:lstStyle>
          <a:p>
            <a:pPr rtl="0"/>
            <a:r>
              <a:rPr lang="en-GB" noProof="0"/>
              <a:t>10/9/2021</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a:xfrm>
            <a:off x="4053114" y="6356350"/>
            <a:ext cx="2188029" cy="365125"/>
          </a:xfrm>
        </p:spPr>
        <p:txBody>
          <a:bodyPr rtlCol="0"/>
          <a:lstStyle>
            <a:lvl1pPr algn="r">
              <a:defRPr sz="1000"/>
            </a:lvl1pPr>
          </a:lstStyle>
          <a:p>
            <a:pPr rtl="0"/>
            <a:r>
              <a:rPr lang="en-GB" noProof="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lvl1pPr>
              <a:defRPr sz="1000">
                <a:solidFill>
                  <a:schemeClr val="bg1"/>
                </a:solidFill>
              </a:defRPr>
            </a:lvl1pPr>
          </a:lstStyle>
          <a:p>
            <a:pPr rtl="0"/>
            <a:fld id="{294A09A9-5501-47C1-A89A-A340965A2BE2}" type="slidenum">
              <a:rPr lang="en-GB" noProof="0" smtClean="0"/>
              <a:pPr rtl="0"/>
              <a:t>‹#›</a:t>
            </a:fld>
            <a:endParaRPr lang="en-GB" noProof="0"/>
          </a:p>
        </p:txBody>
      </p:sp>
      <p:cxnSp>
        <p:nvCxnSpPr>
          <p:cNvPr id="8" name="Straight Connector 7">
            <a:extLst>
              <a:ext uri="{FF2B5EF4-FFF2-40B4-BE49-F238E27FC236}">
                <a16:creationId xmlns:a16="http://schemas.microsoft.com/office/drawing/2014/main" id="{59FE6242-19BA-2847-9959-30D6F0E27035}"/>
              </a:ext>
            </a:extLst>
          </p:cNvPr>
          <p:cNvCxnSpPr/>
          <p:nvPr userDrawn="1"/>
        </p:nvCxnSpPr>
        <p:spPr>
          <a:xfrm flipH="1">
            <a:off x="633306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15A3155-E4BF-478C-8D90-C66F5EB27439}"/>
              </a:ext>
            </a:extLst>
          </p:cNvPr>
          <p:cNvSpPr>
            <a:spLocks noGrp="1"/>
          </p:cNvSpPr>
          <p:nvPr>
            <p:ph type="ctrTitle"/>
          </p:nvPr>
        </p:nvSpPr>
        <p:spPr>
          <a:xfrm>
            <a:off x="693683" y="879636"/>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rtlCol="0" anchor="ctr">
            <a:noAutofit/>
          </a:bodyPr>
          <a:lstStyle>
            <a:lvl1pPr algn="l">
              <a:lnSpc>
                <a:spcPct val="100000"/>
              </a:lnSpc>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10" name="Subtitle 2">
            <a:extLst>
              <a:ext uri="{FF2B5EF4-FFF2-40B4-BE49-F238E27FC236}">
                <a16:creationId xmlns:a16="http://schemas.microsoft.com/office/drawing/2014/main" id="{EDF23CDC-9A9D-5247-AD71-0A10D94BDCBE}"/>
              </a:ext>
            </a:extLst>
          </p:cNvPr>
          <p:cNvSpPr>
            <a:spLocks noGrp="1"/>
          </p:cNvSpPr>
          <p:nvPr>
            <p:ph type="subTitle" idx="1"/>
          </p:nvPr>
        </p:nvSpPr>
        <p:spPr>
          <a:xfrm>
            <a:off x="916016" y="2551819"/>
            <a:ext cx="4413068" cy="3539265"/>
          </a:xfrm>
        </p:spPr>
        <p:txBody>
          <a:bodyPr rtlCol="0">
            <a:normAutofit/>
          </a:bodyPr>
          <a:lstStyle>
            <a:lvl1pPr marL="342900" indent="-342900" algn="l">
              <a:lnSpc>
                <a:spcPct val="100000"/>
              </a:lnSpc>
              <a:buFont typeface="Arial" panose="020B0604020202020204" pitchFamily="34" charset="0"/>
              <a:buChar char="•"/>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27" name="Picture Placeholder 26">
            <a:extLst>
              <a:ext uri="{FF2B5EF4-FFF2-40B4-BE49-F238E27FC236}">
                <a16:creationId xmlns:a16="http://schemas.microsoft.com/office/drawing/2014/main" id="{0DA38E85-9448-450D-A4ED-FFA79C7100D6}"/>
              </a:ext>
            </a:extLst>
          </p:cNvPr>
          <p:cNvSpPr>
            <a:spLocks noGrp="1"/>
          </p:cNvSpPr>
          <p:nvPr>
            <p:ph type="pic" sz="quarter" idx="14"/>
          </p:nvPr>
        </p:nvSpPr>
        <p:spPr>
          <a:xfrm>
            <a:off x="6461342" y="0"/>
            <a:ext cx="5730658"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rtlCol="0" anchor="ctr">
            <a:noAutofit/>
          </a:bodyPr>
          <a:lstStyle>
            <a:lvl1pPr marL="0" indent="0" algn="ctr">
              <a:buNone/>
              <a:defRPr/>
            </a:lvl1pPr>
          </a:lstStyle>
          <a:p>
            <a:pPr rtl="0"/>
            <a:r>
              <a:rPr lang="en-GB" noProof="0"/>
              <a:t>Click icon to add picture</a:t>
            </a:r>
          </a:p>
        </p:txBody>
      </p:sp>
    </p:spTree>
    <p:extLst>
      <p:ext uri="{BB962C8B-B14F-4D97-AF65-F5344CB8AC3E}">
        <p14:creationId xmlns:p14="http://schemas.microsoft.com/office/powerpoint/2010/main" val="301069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F72571D-58D5-4367-9E7E-94A5A5D795B8}"/>
              </a:ext>
            </a:extLst>
          </p:cNvPr>
          <p:cNvSpPr/>
          <p:nvPr userDrawn="1"/>
        </p:nvSpPr>
        <p:spPr>
          <a:xfrm>
            <a:off x="693682" y="2286000"/>
            <a:ext cx="11498318" cy="341630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Picture Placeholder 20">
            <a:extLst>
              <a:ext uri="{FF2B5EF4-FFF2-40B4-BE49-F238E27FC236}">
                <a16:creationId xmlns:a16="http://schemas.microsoft.com/office/drawing/2014/main" id="{ACD184E7-842E-4CDA-8022-CFE5CEA0DBE9}"/>
              </a:ext>
            </a:extLst>
          </p:cNvPr>
          <p:cNvSpPr>
            <a:spLocks noGrp="1"/>
          </p:cNvSpPr>
          <p:nvPr>
            <p:ph type="pic" sz="quarter" idx="16"/>
          </p:nvPr>
        </p:nvSpPr>
        <p:spPr>
          <a:xfrm>
            <a:off x="0" y="0"/>
            <a:ext cx="8534400" cy="6858000"/>
          </a:xfrm>
          <a:custGeom>
            <a:avLst/>
            <a:gdLst>
              <a:gd name="connsiteX0" fmla="*/ 0 w 8534400"/>
              <a:gd name="connsiteY0" fmla="*/ 0 h 6858000"/>
              <a:gd name="connsiteX1" fmla="*/ 6827520 w 8534400"/>
              <a:gd name="connsiteY1" fmla="*/ 0 h 6858000"/>
              <a:gd name="connsiteX2" fmla="*/ 7396480 w 8534400"/>
              <a:gd name="connsiteY2" fmla="*/ 2286000 h 6858000"/>
              <a:gd name="connsiteX3" fmla="*/ 693682 w 8534400"/>
              <a:gd name="connsiteY3" fmla="*/ 2286000 h 6858000"/>
              <a:gd name="connsiteX4" fmla="*/ 693682 w 8534400"/>
              <a:gd name="connsiteY4" fmla="*/ 5702300 h 6858000"/>
              <a:gd name="connsiteX5" fmla="*/ 8246759 w 8534400"/>
              <a:gd name="connsiteY5" fmla="*/ 5702300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396480" y="2286000"/>
                </a:lnTo>
                <a:lnTo>
                  <a:pt x="693682" y="2286000"/>
                </a:lnTo>
                <a:lnTo>
                  <a:pt x="693682" y="5702300"/>
                </a:lnTo>
                <a:lnTo>
                  <a:pt x="8246759" y="5702300"/>
                </a:lnTo>
                <a:lnTo>
                  <a:pt x="8534400" y="6858000"/>
                </a:lnTo>
                <a:lnTo>
                  <a:pt x="0" y="6858000"/>
                </a:lnTo>
                <a:close/>
              </a:path>
            </a:pathLst>
          </a:custGeom>
        </p:spPr>
        <p:txBody>
          <a:bodyPr wrap="square" rtlCol="0">
            <a:noAutofit/>
          </a:bodyPr>
          <a:lstStyle/>
          <a:p>
            <a:pPr rtl="0"/>
            <a:r>
              <a:rPr lang="en-GB" noProof="0"/>
              <a:t>Click icon to add picture</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lvl1pPr>
              <a:defRPr sz="1000">
                <a:solidFill>
                  <a:schemeClr val="bg1"/>
                </a:solidFill>
              </a:defRPr>
            </a:lvl1pPr>
          </a:lstStyle>
          <a:p>
            <a:pPr rtl="0"/>
            <a:r>
              <a:rPr lang="en-GB" noProof="0"/>
              <a:t>10/9/2021</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rtlCol="0"/>
          <a:lstStyle>
            <a:lvl1pPr>
              <a:defRPr sz="1000">
                <a:solidFill>
                  <a:schemeClr val="bg1"/>
                </a:solidFill>
              </a:defRPr>
            </a:lvl1pPr>
          </a:lstStyle>
          <a:p>
            <a:pPr rtl="0"/>
            <a:r>
              <a:rPr lang="en-GB" noProof="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lvl1pPr>
              <a:defRPr sz="1000"/>
            </a:lvl1pPr>
          </a:lstStyle>
          <a:p>
            <a:pPr rtl="0"/>
            <a:fld id="{294A09A9-5501-47C1-A89A-A340965A2BE2}" type="slidenum">
              <a:rPr lang="en-GB" noProof="0" smtClean="0"/>
              <a:pPr rtl="0"/>
              <a:t>‹#›</a:t>
            </a:fld>
            <a:endParaRPr lang="en-GB" noProof="0"/>
          </a:p>
        </p:txBody>
      </p:sp>
      <p:sp>
        <p:nvSpPr>
          <p:cNvPr id="3" name="Text Placeholder 2">
            <a:extLst>
              <a:ext uri="{FF2B5EF4-FFF2-40B4-BE49-F238E27FC236}">
                <a16:creationId xmlns:a16="http://schemas.microsoft.com/office/drawing/2014/main" id="{6CC650A3-C37B-8949-AAFB-1CA610A432AE}"/>
              </a:ext>
            </a:extLst>
          </p:cNvPr>
          <p:cNvSpPr>
            <a:spLocks noGrp="1"/>
          </p:cNvSpPr>
          <p:nvPr>
            <p:ph type="body" sz="quarter" idx="13"/>
          </p:nvPr>
        </p:nvSpPr>
        <p:spPr>
          <a:xfrm>
            <a:off x="4661069" y="2654299"/>
            <a:ext cx="3165475" cy="2705101"/>
          </a:xfrm>
        </p:spPr>
        <p:txBody>
          <a:bodyPr rtlCol="0">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rtl="0"/>
            <a:r>
              <a:rPr lang="en-GB" noProof="0"/>
              <a:t>Click to edit Master text styles</a:t>
            </a:r>
          </a:p>
          <a:p>
            <a:pPr lvl="1" rtl="0"/>
            <a:r>
              <a:rPr lang="en-GB" noProof="0"/>
              <a:t>Second level</a:t>
            </a:r>
          </a:p>
        </p:txBody>
      </p:sp>
      <p:sp>
        <p:nvSpPr>
          <p:cNvPr id="14" name="Text Placeholder 2">
            <a:extLst>
              <a:ext uri="{FF2B5EF4-FFF2-40B4-BE49-F238E27FC236}">
                <a16:creationId xmlns:a16="http://schemas.microsoft.com/office/drawing/2014/main" id="{6823CE96-7B45-0E4E-8DD2-AAE6F7DB97C9}"/>
              </a:ext>
            </a:extLst>
          </p:cNvPr>
          <p:cNvSpPr>
            <a:spLocks noGrp="1"/>
          </p:cNvSpPr>
          <p:nvPr>
            <p:ph type="body" sz="quarter" idx="14"/>
          </p:nvPr>
        </p:nvSpPr>
        <p:spPr>
          <a:xfrm>
            <a:off x="8115132" y="2654299"/>
            <a:ext cx="3165475" cy="2705101"/>
          </a:xfrm>
        </p:spPr>
        <p:txBody>
          <a:bodyPr rtlCol="0">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rtl="0"/>
            <a:r>
              <a:rPr lang="en-GB" noProof="0"/>
              <a:t>Click to edit Master text styles</a:t>
            </a:r>
          </a:p>
          <a:p>
            <a:pPr lvl="1" rtl="0"/>
            <a:r>
              <a:rPr lang="en-GB" noProof="0"/>
              <a:t>Second level</a:t>
            </a:r>
          </a:p>
        </p:txBody>
      </p:sp>
      <p:sp>
        <p:nvSpPr>
          <p:cNvPr id="15" name="Text Placeholder 2">
            <a:extLst>
              <a:ext uri="{FF2B5EF4-FFF2-40B4-BE49-F238E27FC236}">
                <a16:creationId xmlns:a16="http://schemas.microsoft.com/office/drawing/2014/main" id="{7F451F20-9248-594B-8CD5-3442A64513D8}"/>
              </a:ext>
            </a:extLst>
          </p:cNvPr>
          <p:cNvSpPr>
            <a:spLocks noGrp="1"/>
          </p:cNvSpPr>
          <p:nvPr>
            <p:ph type="body" sz="quarter" idx="15"/>
          </p:nvPr>
        </p:nvSpPr>
        <p:spPr>
          <a:xfrm>
            <a:off x="1219032" y="2654299"/>
            <a:ext cx="3165475" cy="2705101"/>
          </a:xfrm>
        </p:spPr>
        <p:txBody>
          <a:bodyPr rtlCol="0">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rtl="0"/>
            <a:r>
              <a:rPr lang="en-GB" noProof="0"/>
              <a:t>Click to edit Master text styles</a:t>
            </a:r>
          </a:p>
          <a:p>
            <a:pPr lvl="1" rtl="0"/>
            <a:r>
              <a:rPr lang="en-GB" noProof="0"/>
              <a:t>Second level</a:t>
            </a:r>
          </a:p>
        </p:txBody>
      </p:sp>
      <p:cxnSp>
        <p:nvCxnSpPr>
          <p:cNvPr id="18" name="Straight Connector 17">
            <a:extLst>
              <a:ext uri="{FF2B5EF4-FFF2-40B4-BE49-F238E27FC236}">
                <a16:creationId xmlns:a16="http://schemas.microsoft.com/office/drawing/2014/main" id="{92008AA3-BEDF-CE40-9D94-F5875454E799}"/>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19">
            <a:extLst>
              <a:ext uri="{FF2B5EF4-FFF2-40B4-BE49-F238E27FC236}">
                <a16:creationId xmlns:a16="http://schemas.microsoft.com/office/drawing/2014/main" id="{028065BE-52F2-4F89-82A3-E5DA80527B9C}"/>
              </a:ext>
            </a:extLst>
          </p:cNvPr>
          <p:cNvSpPr>
            <a:spLocks noGrp="1"/>
          </p:cNvSpPr>
          <p:nvPr>
            <p:ph type="ctrTitle"/>
          </p:nvPr>
        </p:nvSpPr>
        <p:spPr>
          <a:xfrm>
            <a:off x="693684" y="879636"/>
            <a:ext cx="6294727" cy="1206888"/>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solidFill>
            <a:schemeClr val="accent2"/>
          </a:solidFill>
        </p:spPr>
        <p:txBody>
          <a:bodyPr wrap="square" rtlCol="0" anchor="ctr">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Tree>
    <p:extLst>
      <p:ext uri="{BB962C8B-B14F-4D97-AF65-F5344CB8AC3E}">
        <p14:creationId xmlns:p14="http://schemas.microsoft.com/office/powerpoint/2010/main" val="183102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A6943C0-A7A3-4C4C-BEB2-9176DE863005}"/>
              </a:ext>
            </a:extLst>
          </p:cNvPr>
          <p:cNvSpPr>
            <a:spLocks noGrp="1"/>
          </p:cNvSpPr>
          <p:nvPr>
            <p:ph type="pic" sz="quarter" idx="13"/>
          </p:nvPr>
        </p:nvSpPr>
        <p:spPr>
          <a:xfrm>
            <a:off x="3681047" y="0"/>
            <a:ext cx="8510952" cy="6858000"/>
          </a:xfrm>
          <a:custGeom>
            <a:avLst/>
            <a:gdLst>
              <a:gd name="connsiteX0" fmla="*/ 1706880 w 8510952"/>
              <a:gd name="connsiteY0" fmla="*/ 0 h 6858000"/>
              <a:gd name="connsiteX1" fmla="*/ 8510952 w 8510952"/>
              <a:gd name="connsiteY1" fmla="*/ 0 h 6858000"/>
              <a:gd name="connsiteX2" fmla="*/ 8510952 w 8510952"/>
              <a:gd name="connsiteY2" fmla="*/ 6858000 h 6858000"/>
              <a:gd name="connsiteX3" fmla="*/ 0 w 8510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10952" h="6858000">
                <a:moveTo>
                  <a:pt x="1706880" y="0"/>
                </a:moveTo>
                <a:lnTo>
                  <a:pt x="8510952" y="0"/>
                </a:lnTo>
                <a:lnTo>
                  <a:pt x="8510952" y="6858000"/>
                </a:lnTo>
                <a:lnTo>
                  <a:pt x="0" y="6858000"/>
                </a:lnTo>
                <a:close/>
              </a:path>
            </a:pathLst>
          </a:custGeom>
        </p:spPr>
        <p:txBody>
          <a:bodyPr wrap="square" rtlCol="0" anchor="ctr">
            <a:noAutofit/>
          </a:bodyPr>
          <a:lstStyle>
            <a:lvl1pPr marL="0" indent="0" algn="ctr">
              <a:buNone/>
              <a:defRPr/>
            </a:lvl1pPr>
          </a:lstStyle>
          <a:p>
            <a:pPr rtl="0"/>
            <a:r>
              <a:rPr lang="en-GB" noProof="0"/>
              <a:t>Click icon to add picture</a:t>
            </a:r>
          </a:p>
        </p:txBody>
      </p:sp>
      <p:cxnSp>
        <p:nvCxnSpPr>
          <p:cNvPr id="4" name="Straight Connector 3">
            <a:extLst>
              <a:ext uri="{FF2B5EF4-FFF2-40B4-BE49-F238E27FC236}">
                <a16:creationId xmlns:a16="http://schemas.microsoft.com/office/drawing/2014/main" id="{104F3C93-C085-8A47-9A2A-6AD3F3D69F4E}"/>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941283B3-F5BE-4FDF-829D-D1BE17F71653}"/>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320040" rtlCol="0" anchor="ctr">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916016" y="2551819"/>
            <a:ext cx="2952599" cy="3539265"/>
          </a:xfrm>
        </p:spPr>
        <p:txBody>
          <a:bodyPr rtlCol="0">
            <a:normAutofit/>
          </a:bodyPr>
          <a:lstStyle>
            <a:lvl1pPr marL="0" indent="0" algn="l">
              <a:lnSpc>
                <a:spcPct val="100000"/>
              </a:lnSpc>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rtlCol="0"/>
          <a:lstStyle>
            <a:lvl1pPr>
              <a:defRPr sz="1000"/>
            </a:lvl1pPr>
          </a:lstStyle>
          <a:p>
            <a:pPr rtl="0"/>
            <a:r>
              <a:rPr lang="en-GB" noProof="0"/>
              <a:t>10/9/2021</a:t>
            </a:r>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rtlCol="0"/>
          <a:lstStyle>
            <a:lvl1pPr>
              <a:defRPr sz="1000">
                <a:solidFill>
                  <a:schemeClr val="bg1"/>
                </a:solidFill>
              </a:defRPr>
            </a:lvl1pPr>
          </a:lstStyle>
          <a:p>
            <a:pPr rtl="0"/>
            <a:r>
              <a:rPr lang="en-GB" noProof="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rtlCol="0"/>
          <a:lstStyle>
            <a:lvl1pPr>
              <a:defRPr sz="1000">
                <a:solidFill>
                  <a:schemeClr val="bg1"/>
                </a:solidFill>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D6AC9F3-6F32-409B-A3B1-EEF36BA06678}"/>
              </a:ext>
            </a:extLst>
          </p:cNvPr>
          <p:cNvSpPr>
            <a:spLocks noGrp="1"/>
          </p:cNvSpPr>
          <p:nvPr>
            <p:ph type="pic" sz="quarter" idx="13"/>
          </p:nvPr>
        </p:nvSpPr>
        <p:spPr>
          <a:xfrm>
            <a:off x="0" y="0"/>
            <a:ext cx="8534400" cy="6858000"/>
          </a:xfrm>
          <a:custGeom>
            <a:avLst/>
            <a:gdLst>
              <a:gd name="connsiteX0" fmla="*/ 0 w 8534400"/>
              <a:gd name="connsiteY0" fmla="*/ 0 h 6858000"/>
              <a:gd name="connsiteX1" fmla="*/ 6827520 w 8534400"/>
              <a:gd name="connsiteY1" fmla="*/ 0 h 6858000"/>
              <a:gd name="connsiteX2" fmla="*/ 7070048 w 8534400"/>
              <a:gd name="connsiteY2" fmla="*/ 974442 h 6858000"/>
              <a:gd name="connsiteX3" fmla="*/ 5680814 w 8534400"/>
              <a:gd name="connsiteY3" fmla="*/ 974442 h 6858000"/>
              <a:gd name="connsiteX4" fmla="*/ 5680814 w 8534400"/>
              <a:gd name="connsiteY4" fmla="*/ 5758652 h 6858000"/>
              <a:gd name="connsiteX5" fmla="*/ 8260785 w 8534400"/>
              <a:gd name="connsiteY5" fmla="*/ 5758652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070048" y="974442"/>
                </a:lnTo>
                <a:lnTo>
                  <a:pt x="5680814" y="974442"/>
                </a:lnTo>
                <a:lnTo>
                  <a:pt x="5680814" y="5758652"/>
                </a:lnTo>
                <a:lnTo>
                  <a:pt x="8260785" y="5758652"/>
                </a:lnTo>
                <a:lnTo>
                  <a:pt x="8534400" y="6858000"/>
                </a:lnTo>
                <a:lnTo>
                  <a:pt x="0" y="6858000"/>
                </a:lnTo>
                <a:close/>
              </a:path>
            </a:pathLst>
          </a:custGeom>
        </p:spPr>
        <p:txBody>
          <a:bodyPr wrap="square" rtlCol="0" anchor="ctr">
            <a:noAutofit/>
          </a:bodyPr>
          <a:lstStyle>
            <a:lvl1pPr marL="0" indent="0" algn="ctr">
              <a:buNone/>
              <a:defRPr/>
            </a:lvl1pPr>
          </a:lstStyle>
          <a:p>
            <a:pPr rtl="0"/>
            <a:r>
              <a:rPr lang="en-GB" noProof="0"/>
              <a:t>Click icon to add picture</a:t>
            </a:r>
          </a:p>
        </p:txBody>
      </p:sp>
      <p:sp>
        <p:nvSpPr>
          <p:cNvPr id="20" name="Rectangle 19">
            <a:extLst>
              <a:ext uri="{FF2B5EF4-FFF2-40B4-BE49-F238E27FC236}">
                <a16:creationId xmlns:a16="http://schemas.microsoft.com/office/drawing/2014/main" id="{E26FF020-BB93-4C6C-B3ED-8326D424097A}"/>
              </a:ext>
            </a:extLst>
          </p:cNvPr>
          <p:cNvSpPr/>
          <p:nvPr userDrawn="1"/>
        </p:nvSpPr>
        <p:spPr>
          <a:xfrm>
            <a:off x="5680814" y="974442"/>
            <a:ext cx="5228191" cy="478421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itle 1">
            <a:extLst>
              <a:ext uri="{FF2B5EF4-FFF2-40B4-BE49-F238E27FC236}">
                <a16:creationId xmlns:a16="http://schemas.microsoft.com/office/drawing/2014/main" id="{5942173C-2B01-804E-85FB-4D68140D4E1A}"/>
              </a:ext>
            </a:extLst>
          </p:cNvPr>
          <p:cNvSpPr>
            <a:spLocks noGrp="1"/>
          </p:cNvSpPr>
          <p:nvPr>
            <p:ph type="ctrTitle"/>
          </p:nvPr>
        </p:nvSpPr>
        <p:spPr>
          <a:xfrm>
            <a:off x="6096000" y="1106424"/>
            <a:ext cx="4446062" cy="916644"/>
          </a:xfrm>
        </p:spPr>
        <p:txBody>
          <a:bodyPr rtlCol="0" anchor="b">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6096000" y="2075245"/>
            <a:ext cx="4446062" cy="3295405"/>
          </a:xfrm>
        </p:spPr>
        <p:txBody>
          <a:bodyPr rtlCol="0">
            <a:normAutofit/>
          </a:bodyPr>
          <a:lstStyle>
            <a:lvl1pPr marL="0" indent="0" algn="l">
              <a:lnSpc>
                <a:spcPct val="125000"/>
              </a:lnSpc>
              <a:buNone/>
              <a:defRPr sz="1800" spc="140" baseline="0">
                <a:solidFill>
                  <a:schemeClr val="bg1"/>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cxnSp>
        <p:nvCxnSpPr>
          <p:cNvPr id="4" name="Straight Connector 3">
            <a:extLst>
              <a:ext uri="{FF2B5EF4-FFF2-40B4-BE49-F238E27FC236}">
                <a16:creationId xmlns:a16="http://schemas.microsoft.com/office/drawing/2014/main" id="{104F3C93-C085-8A47-9A2A-6AD3F3D69F4E}"/>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rtlCol="0"/>
          <a:lstStyle>
            <a:lvl1pPr>
              <a:defRPr sz="1000">
                <a:solidFill>
                  <a:schemeClr val="bg1"/>
                </a:solidFill>
              </a:defRPr>
            </a:lvl1pPr>
          </a:lstStyle>
          <a:p>
            <a:pPr rtl="0"/>
            <a:r>
              <a:rPr lang="en-GB" noProof="0"/>
              <a:t>10/9/2021</a:t>
            </a:r>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rtlCol="0"/>
          <a:lstStyle>
            <a:lvl1pPr>
              <a:defRPr sz="1000">
                <a:solidFill>
                  <a:schemeClr val="bg1"/>
                </a:solidFill>
              </a:defRPr>
            </a:lvl1pPr>
          </a:lstStyle>
          <a:p>
            <a:pPr rtl="0"/>
            <a:r>
              <a:rPr lang="en-GB" noProof="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rtlCol="0"/>
          <a:lstStyle>
            <a:lvl1pPr>
              <a:defRPr sz="1000">
                <a:solidFill>
                  <a:schemeClr val="tx2">
                    <a:lumMod val="60000"/>
                    <a:lumOff val="40000"/>
                  </a:schemeClr>
                </a:solidFill>
              </a:defRPr>
            </a:lvl1pPr>
          </a:lstStyle>
          <a:p>
            <a:pPr rtl="0"/>
            <a:fld id="{294A09A9-5501-47C1-A89A-A340965A2BE2}" type="slidenum">
              <a:rPr lang="en-GB" noProof="0" smtClean="0"/>
              <a:pPr rtl="0"/>
              <a:t>‹#›</a:t>
            </a:fld>
            <a:endParaRPr lang="en-GB" noProof="0"/>
          </a:p>
        </p:txBody>
      </p:sp>
      <p:sp>
        <p:nvSpPr>
          <p:cNvPr id="3" name="Rectangle 2">
            <a:extLst>
              <a:ext uri="{FF2B5EF4-FFF2-40B4-BE49-F238E27FC236}">
                <a16:creationId xmlns:a16="http://schemas.microsoft.com/office/drawing/2014/main" id="{7C00B690-D495-014F-8F60-C8152AD122A2}"/>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93D3DB60-9D00-2B4C-A1B6-A76F20998922}"/>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A4B7F1F1-6439-8D45-8BCD-B68DB64CEDC1}"/>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1B870777-57CE-7A40-BCBA-E189F67DF446}"/>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2A332DFE-5DF9-9744-86D5-7CE052E088CE}"/>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7586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69568F-F17C-4C3C-9A6F-ED292B601115}"/>
              </a:ext>
            </a:extLst>
          </p:cNvPr>
          <p:cNvSpPr/>
          <p:nvPr userDrawn="1"/>
        </p:nvSpPr>
        <p:spPr>
          <a:xfrm>
            <a:off x="2043953" y="2205318"/>
            <a:ext cx="8104094" cy="2312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Picture Placeholder 5">
            <a:extLst>
              <a:ext uri="{FF2B5EF4-FFF2-40B4-BE49-F238E27FC236}">
                <a16:creationId xmlns:a16="http://schemas.microsoft.com/office/drawing/2014/main" id="{22459DEE-E152-47DA-8D52-C9681014BC8E}"/>
              </a:ext>
            </a:extLst>
          </p:cNvPr>
          <p:cNvSpPr>
            <a:spLocks noGrp="1"/>
          </p:cNvSpPr>
          <p:nvPr>
            <p:ph type="pic" sz="quarter" idx="10"/>
          </p:nvPr>
        </p:nvSpPr>
        <p:spPr>
          <a:xfrm>
            <a:off x="0" y="0"/>
            <a:ext cx="12192000" cy="6858000"/>
          </a:xfrm>
          <a:custGeom>
            <a:avLst/>
            <a:gdLst>
              <a:gd name="connsiteX0" fmla="*/ 2043953 w 12192000"/>
              <a:gd name="connsiteY0" fmla="*/ 2205318 h 6858000"/>
              <a:gd name="connsiteX1" fmla="*/ 2043953 w 12192000"/>
              <a:gd name="connsiteY1" fmla="*/ 4518212 h 6858000"/>
              <a:gd name="connsiteX2" fmla="*/ 10148047 w 12192000"/>
              <a:gd name="connsiteY2" fmla="*/ 4518212 h 6858000"/>
              <a:gd name="connsiteX3" fmla="*/ 10148047 w 12192000"/>
              <a:gd name="connsiteY3" fmla="*/ 220531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043953" y="2205318"/>
                </a:moveTo>
                <a:lnTo>
                  <a:pt x="2043953" y="4518212"/>
                </a:lnTo>
                <a:lnTo>
                  <a:pt x="10148047" y="4518212"/>
                </a:lnTo>
                <a:lnTo>
                  <a:pt x="10148047" y="2205318"/>
                </a:lnTo>
                <a:close/>
                <a:moveTo>
                  <a:pt x="0" y="0"/>
                </a:moveTo>
                <a:lnTo>
                  <a:pt x="12192000" y="0"/>
                </a:lnTo>
                <a:lnTo>
                  <a:pt x="12192000" y="6858000"/>
                </a:lnTo>
                <a:lnTo>
                  <a:pt x="0" y="6858000"/>
                </a:lnTo>
                <a:close/>
              </a:path>
            </a:pathLst>
          </a:custGeom>
        </p:spPr>
        <p:txBody>
          <a:bodyPr wrap="square" rtlCol="0">
            <a:noAutofit/>
          </a:bodyPr>
          <a:lstStyle/>
          <a:p>
            <a:pPr rtl="0"/>
            <a:r>
              <a:rPr lang="en-GB" noProof="0"/>
              <a:t>Click icon to add picture</a:t>
            </a:r>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432050" y="2665037"/>
            <a:ext cx="7327900" cy="902916"/>
          </a:xfrm>
        </p:spPr>
        <p:txBody>
          <a:bodyPr rtlCol="0" anchor="ctr">
            <a:normAutofit/>
          </a:bodyPr>
          <a:lstStyle>
            <a:lvl1pPr algn="ctr">
              <a:defRPr sz="4000" spc="300">
                <a:solidFill>
                  <a:schemeClr val="bg1"/>
                </a:solidFill>
                <a:latin typeface="Bahnschrift" panose="020B0502040204020203" pitchFamily="34" charset="0"/>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3597462" y="3567953"/>
            <a:ext cx="4997076" cy="610066"/>
          </a:xfrm>
        </p:spPr>
        <p:txBody>
          <a:bodyPr rtlCol="0">
            <a:normAutofit/>
          </a:bodyPr>
          <a:lstStyle>
            <a:lvl1pPr marL="0" indent="0" algn="ctr">
              <a:buNone/>
              <a:defRPr sz="2000" spc="300">
                <a:solidFill>
                  <a:schemeClr val="bg1"/>
                </a:solidFill>
                <a:latin typeface="Tw Cen MT" panose="020B06020201040206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916016" y="983785"/>
            <a:ext cx="8447439" cy="1074828"/>
          </a:xfrm>
        </p:spPr>
        <p:txBody>
          <a:bodyPr rtlCol="0">
            <a:normAutofit/>
          </a:bodyPr>
          <a:lstStyle>
            <a:lvl1pPr>
              <a:defRPr sz="4000" spc="300">
                <a:solidFill>
                  <a:schemeClr val="tx2"/>
                </a:solidFill>
                <a:latin typeface="Bahnschrift" panose="020B0502040204020203" pitchFamily="34" charset="0"/>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en-GB" noProof="0" smtClean="0"/>
              <a:pPr rtl="0"/>
              <a:t>‹#›</a:t>
            </a:fld>
            <a:endParaRPr lang="en-GB" noProof="0"/>
          </a:p>
        </p:txBody>
      </p:sp>
      <p:sp>
        <p:nvSpPr>
          <p:cNvPr id="6" name="Rectangle 5">
            <a:extLst>
              <a:ext uri="{FF2B5EF4-FFF2-40B4-BE49-F238E27FC236}">
                <a16:creationId xmlns:a16="http://schemas.microsoft.com/office/drawing/2014/main" id="{A8582161-389A-C649-9A2B-A16F489BB170}"/>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AF7AA420-2BBF-AF48-8EF7-EF3CC47451FA}"/>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10EDE653-D0BD-314F-B7B9-FD426A4C487F}"/>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56C43E8D-A8CD-974D-B3E2-5B4500E55B0A}"/>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79A540AC-3D9F-5A42-BE59-E7EC044230B4}"/>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en-GB" noProof="0" smtClean="0"/>
              <a:pPr rtl="0"/>
              <a:t>‹#›</a:t>
            </a:fld>
            <a:endParaRPr lang="en-GB" noProof="0"/>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329649E-3847-4CC6-A84D-56DE76BD193D}"/>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rtlCol="0" anchor="ctr">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
        <p:nvSpPr>
          <p:cNvPr id="6" name="Content Placeholder 5">
            <a:extLst>
              <a:ext uri="{FF2B5EF4-FFF2-40B4-BE49-F238E27FC236}">
                <a16:creationId xmlns:a16="http://schemas.microsoft.com/office/drawing/2014/main" id="{84E120DB-DDEC-4DDF-8FB4-5C52F8078B86}"/>
              </a:ext>
            </a:extLst>
          </p:cNvPr>
          <p:cNvSpPr>
            <a:spLocks noGrp="1"/>
          </p:cNvSpPr>
          <p:nvPr>
            <p:ph sz="quarter" idx="13"/>
          </p:nvPr>
        </p:nvSpPr>
        <p:spPr>
          <a:xfrm>
            <a:off x="693738" y="2705425"/>
            <a:ext cx="10745787" cy="3273100"/>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455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921764" y="2145265"/>
            <a:ext cx="8348472" cy="2363568"/>
          </a:xfrm>
          <a:noFill/>
        </p:spPr>
        <p:txBody>
          <a:bodyPr rtlCol="0">
            <a:normAutofit/>
          </a:bodyPr>
          <a:lstStyle>
            <a:lvl1pPr algn="ctr">
              <a:defRPr sz="4000" spc="140" baseline="0">
                <a:solidFill>
                  <a:schemeClr val="tx2"/>
                </a:solidFill>
                <a:latin typeface="Tw Cen MT" panose="020B0602020104020603" pitchFamily="34" charset="77"/>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en-GB" noProof="0" smtClean="0"/>
              <a:pPr rtl="0"/>
              <a:t>‹#›</a:t>
            </a:fld>
            <a:endParaRPr lang="en-GB" noProof="0"/>
          </a:p>
        </p:txBody>
      </p:sp>
      <p:sp>
        <p:nvSpPr>
          <p:cNvPr id="12" name="Title 1">
            <a:extLst>
              <a:ext uri="{FF2B5EF4-FFF2-40B4-BE49-F238E27FC236}">
                <a16:creationId xmlns:a16="http://schemas.microsoft.com/office/drawing/2014/main" id="{0B51AFA9-C4C0-D44A-BE1A-30964CBCFE37}"/>
              </a:ext>
            </a:extLst>
          </p:cNvPr>
          <p:cNvSpPr txBox="1">
            <a:spLocks/>
          </p:cNvSpPr>
          <p:nvPr userDrawn="1"/>
        </p:nvSpPr>
        <p:spPr>
          <a:xfrm>
            <a:off x="970130" y="1879594"/>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pPr rtl="0"/>
            <a:r>
              <a:rPr lang="en-GB" sz="16600" noProof="0">
                <a:solidFill>
                  <a:schemeClr val="accent3">
                    <a:lumMod val="75000"/>
                  </a:schemeClr>
                </a:solidFill>
              </a:rPr>
              <a:t>“</a:t>
            </a:r>
          </a:p>
        </p:txBody>
      </p:sp>
      <p:sp>
        <p:nvSpPr>
          <p:cNvPr id="13" name="Title 1">
            <a:extLst>
              <a:ext uri="{FF2B5EF4-FFF2-40B4-BE49-F238E27FC236}">
                <a16:creationId xmlns:a16="http://schemas.microsoft.com/office/drawing/2014/main" id="{2E169998-8E4C-AC45-9496-F3E1D40DD604}"/>
              </a:ext>
            </a:extLst>
          </p:cNvPr>
          <p:cNvSpPr txBox="1">
            <a:spLocks/>
          </p:cNvSpPr>
          <p:nvPr userDrawn="1"/>
        </p:nvSpPr>
        <p:spPr>
          <a:xfrm>
            <a:off x="10408852" y="4443180"/>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pPr rtl="0"/>
            <a:r>
              <a:rPr lang="en-GB" sz="16600" noProof="0">
                <a:solidFill>
                  <a:schemeClr val="accent3">
                    <a:lumMod val="75000"/>
                  </a:schemeClr>
                </a:solidFill>
              </a:rPr>
              <a:t>”</a:t>
            </a:r>
          </a:p>
        </p:txBody>
      </p:sp>
      <p:sp>
        <p:nvSpPr>
          <p:cNvPr id="15" name="Text Placeholder 14">
            <a:extLst>
              <a:ext uri="{FF2B5EF4-FFF2-40B4-BE49-F238E27FC236}">
                <a16:creationId xmlns:a16="http://schemas.microsoft.com/office/drawing/2014/main" id="{F3F62FE2-8018-8846-A38A-108C9B02DF17}"/>
              </a:ext>
            </a:extLst>
          </p:cNvPr>
          <p:cNvSpPr>
            <a:spLocks noGrp="1"/>
          </p:cNvSpPr>
          <p:nvPr>
            <p:ph type="body" sz="quarter" idx="13"/>
          </p:nvPr>
        </p:nvSpPr>
        <p:spPr>
          <a:xfrm>
            <a:off x="6662738" y="4526051"/>
            <a:ext cx="3727450" cy="515938"/>
          </a:xfrm>
          <a:noFill/>
        </p:spPr>
        <p:txBody>
          <a:bodyPr rtlCol="0">
            <a:noAutofit/>
          </a:bodyPr>
          <a:lstStyle>
            <a:lvl1pPr marL="0" indent="0" algn="r">
              <a:buNone/>
              <a:defRPr sz="2000" spc="140" baseline="0">
                <a:solidFill>
                  <a:schemeClr val="tx2"/>
                </a:solidFill>
                <a:latin typeface="Tw Cen MT" panose="020B0602020104020603" pitchFamily="34" charset="77"/>
              </a:defRPr>
            </a:lvl1pPr>
            <a:lvl2pPr marL="457200" indent="0" algn="r">
              <a:buNone/>
              <a:defRPr sz="1800">
                <a:solidFill>
                  <a:schemeClr val="tx2"/>
                </a:solidFill>
                <a:latin typeface="Tw Cen MT" panose="020B0602020104020603" pitchFamily="34" charset="77"/>
              </a:defRPr>
            </a:lvl2pPr>
            <a:lvl3pPr marL="914400" indent="0" algn="r">
              <a:buNone/>
              <a:defRPr sz="1600">
                <a:solidFill>
                  <a:schemeClr val="tx2"/>
                </a:solidFill>
                <a:latin typeface="Tw Cen MT" panose="020B0602020104020603" pitchFamily="34" charset="77"/>
              </a:defRPr>
            </a:lvl3pPr>
            <a:lvl4pPr marL="1371600" indent="0" algn="r">
              <a:buNone/>
              <a:defRPr sz="1400">
                <a:solidFill>
                  <a:schemeClr val="tx2"/>
                </a:solidFill>
                <a:latin typeface="Tw Cen MT" panose="020B0602020104020603" pitchFamily="34" charset="77"/>
              </a:defRPr>
            </a:lvl4pPr>
            <a:lvl5pPr marL="1828800" indent="0" algn="r">
              <a:buNone/>
              <a:defRPr sz="1400">
                <a:solidFill>
                  <a:schemeClr val="tx2"/>
                </a:solidFill>
                <a:latin typeface="Tw Cen MT" panose="020B0602020104020603" pitchFamily="34" charset="77"/>
              </a:defRPr>
            </a:lvl5pPr>
          </a:lstStyle>
          <a:p>
            <a:pPr lvl="0" rtl="0"/>
            <a:r>
              <a:rPr lang="en-GB" noProof="0"/>
              <a:t>Click to edit Master text styles</a:t>
            </a:r>
          </a:p>
        </p:txBody>
      </p:sp>
    </p:spTree>
    <p:extLst>
      <p:ext uri="{BB962C8B-B14F-4D97-AF65-F5344CB8AC3E}">
        <p14:creationId xmlns:p14="http://schemas.microsoft.com/office/powerpoint/2010/main" val="15933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he Team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rtlCol="0"/>
          <a:lstStyle/>
          <a:p>
            <a:pPr rtl="0"/>
            <a:r>
              <a:rPr lang="en-GB" noProof="0"/>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solidFill>
                  <a:schemeClr val="tx2"/>
                </a:solidFill>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solidFill>
                  <a:schemeClr val="tx2"/>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solidFill>
                  <a:schemeClr val="tx2"/>
                </a:solidFill>
              </a:defRPr>
            </a:lvl1pPr>
          </a:lstStyle>
          <a:p>
            <a:pPr rtl="0"/>
            <a:fld id="{294A09A9-5501-47C1-A89A-A340965A2BE2}" type="slidenum">
              <a:rPr lang="en-GB" noProof="0" smtClean="0"/>
              <a:pPr rtl="0"/>
              <a:t>‹#›</a:t>
            </a:fld>
            <a:endParaRPr lang="en-GB" noProof="0"/>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405063"/>
            <a:ext cx="946150" cy="944562"/>
          </a:xfrm>
        </p:spPr>
        <p:txBody>
          <a:bodyPr rtlCol="0" anchor="ctr">
            <a:normAutofit/>
          </a:bodyPr>
          <a:lstStyle>
            <a:lvl1pPr marL="0" indent="0" algn="ctr">
              <a:buNone/>
              <a:defRPr sz="1400"/>
            </a:lvl1pPr>
          </a:lstStyle>
          <a:p>
            <a:pPr rtl="0"/>
            <a:r>
              <a:rPr lang="en-GB" noProof="0"/>
              <a:t>Click icon to add picture</a:t>
            </a:r>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2200773" y="2498043"/>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2200773" y="2922586"/>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21" name="Picture Placeholder 16">
            <a:extLst>
              <a:ext uri="{FF2B5EF4-FFF2-40B4-BE49-F238E27FC236}">
                <a16:creationId xmlns:a16="http://schemas.microsoft.com/office/drawing/2014/main" id="{6D61AF1F-6298-744E-B9E2-999EED4A1EC8}"/>
              </a:ext>
            </a:extLst>
          </p:cNvPr>
          <p:cNvSpPr>
            <a:spLocks noGrp="1"/>
          </p:cNvSpPr>
          <p:nvPr>
            <p:ph type="pic" sz="quarter" idx="17"/>
          </p:nvPr>
        </p:nvSpPr>
        <p:spPr>
          <a:xfrm>
            <a:off x="1038044" y="4021592"/>
            <a:ext cx="946150" cy="944562"/>
          </a:xfrm>
        </p:spPr>
        <p:txBody>
          <a:bodyPr rtlCol="0" anchor="ctr">
            <a:normAutofit/>
          </a:bodyPr>
          <a:lstStyle>
            <a:lvl1pPr marL="0" indent="0" algn="ctr">
              <a:buNone/>
              <a:defRPr sz="1400"/>
            </a:lvl1pPr>
          </a:lstStyle>
          <a:p>
            <a:pPr rtl="0"/>
            <a:r>
              <a:rPr lang="en-GB" noProof="0"/>
              <a:t>Click icon to add picture</a:t>
            </a:r>
          </a:p>
        </p:txBody>
      </p:sp>
      <p:sp>
        <p:nvSpPr>
          <p:cNvPr id="22" name="Text Placeholder 18">
            <a:extLst>
              <a:ext uri="{FF2B5EF4-FFF2-40B4-BE49-F238E27FC236}">
                <a16:creationId xmlns:a16="http://schemas.microsoft.com/office/drawing/2014/main" id="{B409E4EC-6771-344F-AC49-F0493C4E505B}"/>
              </a:ext>
            </a:extLst>
          </p:cNvPr>
          <p:cNvSpPr>
            <a:spLocks noGrp="1"/>
          </p:cNvSpPr>
          <p:nvPr>
            <p:ph type="body" sz="quarter" idx="18" hasCustomPrompt="1"/>
          </p:nvPr>
        </p:nvSpPr>
        <p:spPr>
          <a:xfrm>
            <a:off x="2200773" y="4114572"/>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23" name="Text Placeholder 18">
            <a:extLst>
              <a:ext uri="{FF2B5EF4-FFF2-40B4-BE49-F238E27FC236}">
                <a16:creationId xmlns:a16="http://schemas.microsoft.com/office/drawing/2014/main" id="{22E21560-0E2C-7E48-882F-77B02B0CE34D}"/>
              </a:ext>
            </a:extLst>
          </p:cNvPr>
          <p:cNvSpPr>
            <a:spLocks noGrp="1"/>
          </p:cNvSpPr>
          <p:nvPr>
            <p:ph type="body" sz="quarter" idx="19"/>
          </p:nvPr>
        </p:nvSpPr>
        <p:spPr>
          <a:xfrm>
            <a:off x="2200773" y="4539115"/>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30" name="Picture Placeholder 16">
            <a:extLst>
              <a:ext uri="{FF2B5EF4-FFF2-40B4-BE49-F238E27FC236}">
                <a16:creationId xmlns:a16="http://schemas.microsoft.com/office/drawing/2014/main" id="{E38C0995-936E-464D-86FA-9C8847D9C4DB}"/>
              </a:ext>
            </a:extLst>
          </p:cNvPr>
          <p:cNvSpPr>
            <a:spLocks noGrp="1"/>
          </p:cNvSpPr>
          <p:nvPr>
            <p:ph type="pic" sz="quarter" idx="20"/>
          </p:nvPr>
        </p:nvSpPr>
        <p:spPr>
          <a:xfrm>
            <a:off x="5710265" y="2405063"/>
            <a:ext cx="946150" cy="944562"/>
          </a:xfrm>
        </p:spPr>
        <p:txBody>
          <a:bodyPr rtlCol="0" anchor="ctr">
            <a:normAutofit/>
          </a:bodyPr>
          <a:lstStyle>
            <a:lvl1pPr marL="0" indent="0" algn="ctr">
              <a:buNone/>
              <a:defRPr sz="1400"/>
            </a:lvl1pPr>
          </a:lstStyle>
          <a:p>
            <a:pPr rtl="0"/>
            <a:r>
              <a:rPr lang="en-GB" noProof="0"/>
              <a:t>Click icon to add picture</a:t>
            </a:r>
          </a:p>
        </p:txBody>
      </p:sp>
      <p:sp>
        <p:nvSpPr>
          <p:cNvPr id="31" name="Text Placeholder 18">
            <a:extLst>
              <a:ext uri="{FF2B5EF4-FFF2-40B4-BE49-F238E27FC236}">
                <a16:creationId xmlns:a16="http://schemas.microsoft.com/office/drawing/2014/main" id="{00F264F2-A8BF-BF4E-82E5-457A75FF385D}"/>
              </a:ext>
            </a:extLst>
          </p:cNvPr>
          <p:cNvSpPr>
            <a:spLocks noGrp="1"/>
          </p:cNvSpPr>
          <p:nvPr>
            <p:ph type="body" sz="quarter" idx="21" hasCustomPrompt="1"/>
          </p:nvPr>
        </p:nvSpPr>
        <p:spPr>
          <a:xfrm>
            <a:off x="6872994" y="2498043"/>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32" name="Text Placeholder 18">
            <a:extLst>
              <a:ext uri="{FF2B5EF4-FFF2-40B4-BE49-F238E27FC236}">
                <a16:creationId xmlns:a16="http://schemas.microsoft.com/office/drawing/2014/main" id="{C969F956-9E58-0C47-8A73-BA9372304267}"/>
              </a:ext>
            </a:extLst>
          </p:cNvPr>
          <p:cNvSpPr>
            <a:spLocks noGrp="1"/>
          </p:cNvSpPr>
          <p:nvPr>
            <p:ph type="body" sz="quarter" idx="22"/>
          </p:nvPr>
        </p:nvSpPr>
        <p:spPr>
          <a:xfrm>
            <a:off x="6872994" y="2922586"/>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33" name="Picture Placeholder 16">
            <a:extLst>
              <a:ext uri="{FF2B5EF4-FFF2-40B4-BE49-F238E27FC236}">
                <a16:creationId xmlns:a16="http://schemas.microsoft.com/office/drawing/2014/main" id="{3A0B62B7-7680-5D4B-BC6D-4FFA49561510}"/>
              </a:ext>
            </a:extLst>
          </p:cNvPr>
          <p:cNvSpPr>
            <a:spLocks noGrp="1"/>
          </p:cNvSpPr>
          <p:nvPr>
            <p:ph type="pic" sz="quarter" idx="23"/>
          </p:nvPr>
        </p:nvSpPr>
        <p:spPr>
          <a:xfrm>
            <a:off x="5710265" y="4021592"/>
            <a:ext cx="946150" cy="944562"/>
          </a:xfrm>
        </p:spPr>
        <p:txBody>
          <a:bodyPr rtlCol="0" anchor="ctr">
            <a:normAutofit/>
          </a:bodyPr>
          <a:lstStyle>
            <a:lvl1pPr marL="0" indent="0" algn="ctr">
              <a:buNone/>
              <a:defRPr sz="1400"/>
            </a:lvl1pPr>
          </a:lstStyle>
          <a:p>
            <a:pPr rtl="0"/>
            <a:r>
              <a:rPr lang="en-GB" noProof="0"/>
              <a:t>Click icon to add picture</a:t>
            </a:r>
          </a:p>
        </p:txBody>
      </p:sp>
      <p:sp>
        <p:nvSpPr>
          <p:cNvPr id="34" name="Text Placeholder 18">
            <a:extLst>
              <a:ext uri="{FF2B5EF4-FFF2-40B4-BE49-F238E27FC236}">
                <a16:creationId xmlns:a16="http://schemas.microsoft.com/office/drawing/2014/main" id="{6C664169-B5AF-FB46-AA38-C9DDC1EB8F74}"/>
              </a:ext>
            </a:extLst>
          </p:cNvPr>
          <p:cNvSpPr>
            <a:spLocks noGrp="1"/>
          </p:cNvSpPr>
          <p:nvPr>
            <p:ph type="body" sz="quarter" idx="24" hasCustomPrompt="1"/>
          </p:nvPr>
        </p:nvSpPr>
        <p:spPr>
          <a:xfrm>
            <a:off x="6872994" y="4114572"/>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35" name="Text Placeholder 18">
            <a:extLst>
              <a:ext uri="{FF2B5EF4-FFF2-40B4-BE49-F238E27FC236}">
                <a16:creationId xmlns:a16="http://schemas.microsoft.com/office/drawing/2014/main" id="{EB349D7E-9425-EA4B-906F-145652D00795}"/>
              </a:ext>
            </a:extLst>
          </p:cNvPr>
          <p:cNvSpPr>
            <a:spLocks noGrp="1"/>
          </p:cNvSpPr>
          <p:nvPr>
            <p:ph type="body" sz="quarter" idx="25"/>
          </p:nvPr>
        </p:nvSpPr>
        <p:spPr>
          <a:xfrm>
            <a:off x="6872994" y="4539115"/>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36" name="Title 1">
            <a:extLst>
              <a:ext uri="{FF2B5EF4-FFF2-40B4-BE49-F238E27FC236}">
                <a16:creationId xmlns:a16="http://schemas.microsoft.com/office/drawing/2014/main" id="{E6971742-A7E0-0D4A-AE6E-496FB9EC1BF1}"/>
              </a:ext>
            </a:extLst>
          </p:cNvPr>
          <p:cNvSpPr>
            <a:spLocks noGrp="1"/>
          </p:cNvSpPr>
          <p:nvPr>
            <p:ph type="ctrTitle"/>
          </p:nvPr>
        </p:nvSpPr>
        <p:spPr>
          <a:xfrm>
            <a:off x="916017" y="978408"/>
            <a:ext cx="8357616" cy="1088136"/>
          </a:xfrm>
        </p:spPr>
        <p:txBody>
          <a:bodyPr rtlCol="0" anchor="ctr">
            <a:norm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Tree>
    <p:extLst>
      <p:ext uri="{BB962C8B-B14F-4D97-AF65-F5344CB8AC3E}">
        <p14:creationId xmlns:p14="http://schemas.microsoft.com/office/powerpoint/2010/main" val="417184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he Team 8">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rtlCol="0"/>
          <a:lstStyle/>
          <a:p>
            <a:pPr rtl="0"/>
            <a:r>
              <a:rPr lang="en-GB" noProof="0"/>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solidFill>
                  <a:schemeClr val="tx2"/>
                </a:solidFill>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solidFill>
                  <a:schemeClr val="tx2"/>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solidFill>
                  <a:schemeClr val="tx2"/>
                </a:solidFill>
              </a:defRPr>
            </a:lvl1pPr>
          </a:lstStyle>
          <a:p>
            <a:pPr rtl="0"/>
            <a:fld id="{294A09A9-5501-47C1-A89A-A340965A2BE2}" type="slidenum">
              <a:rPr lang="en-GB" noProof="0" smtClean="0"/>
              <a:pPr rtl="0"/>
              <a:t>‹#›</a:t>
            </a:fld>
            <a:endParaRPr lang="en-GB" noProof="0"/>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159159"/>
            <a:ext cx="923886" cy="922335"/>
          </a:xfrm>
        </p:spPr>
        <p:txBody>
          <a:bodyPr rtlCol="0">
            <a:noAutofit/>
          </a:bodyPr>
          <a:lstStyle/>
          <a:p>
            <a:pPr rtl="0"/>
            <a:r>
              <a:rPr lang="en-GB" noProof="0"/>
              <a:t>Click icon to add picture</a:t>
            </a:r>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1038044"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1038044"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24" name="Picture Placeholder 16">
            <a:extLst>
              <a:ext uri="{FF2B5EF4-FFF2-40B4-BE49-F238E27FC236}">
                <a16:creationId xmlns:a16="http://schemas.microsoft.com/office/drawing/2014/main" id="{6A88DE59-CC76-784E-91CC-86A873E12BB0}"/>
              </a:ext>
            </a:extLst>
          </p:cNvPr>
          <p:cNvSpPr>
            <a:spLocks noGrp="1"/>
          </p:cNvSpPr>
          <p:nvPr>
            <p:ph type="pic" sz="quarter" idx="17"/>
          </p:nvPr>
        </p:nvSpPr>
        <p:spPr>
          <a:xfrm>
            <a:off x="3719251" y="2159159"/>
            <a:ext cx="923886" cy="922335"/>
          </a:xfrm>
        </p:spPr>
        <p:txBody>
          <a:bodyPr rtlCol="0">
            <a:noAutofit/>
          </a:bodyPr>
          <a:lstStyle/>
          <a:p>
            <a:pPr rtl="0"/>
            <a:r>
              <a:rPr lang="en-GB" noProof="0"/>
              <a:t>Click icon to add picture</a:t>
            </a:r>
          </a:p>
        </p:txBody>
      </p:sp>
      <p:sp>
        <p:nvSpPr>
          <p:cNvPr id="25" name="Text Placeholder 18">
            <a:extLst>
              <a:ext uri="{FF2B5EF4-FFF2-40B4-BE49-F238E27FC236}">
                <a16:creationId xmlns:a16="http://schemas.microsoft.com/office/drawing/2014/main" id="{EC7436AA-C631-914A-893C-01BFCB514469}"/>
              </a:ext>
            </a:extLst>
          </p:cNvPr>
          <p:cNvSpPr>
            <a:spLocks noGrp="1"/>
          </p:cNvSpPr>
          <p:nvPr>
            <p:ph type="body" sz="quarter" idx="18" hasCustomPrompt="1"/>
          </p:nvPr>
        </p:nvSpPr>
        <p:spPr>
          <a:xfrm>
            <a:off x="3719251"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26" name="Text Placeholder 18">
            <a:extLst>
              <a:ext uri="{FF2B5EF4-FFF2-40B4-BE49-F238E27FC236}">
                <a16:creationId xmlns:a16="http://schemas.microsoft.com/office/drawing/2014/main" id="{7D3267A9-41C6-6D41-B94A-AF3A0B8D3CC2}"/>
              </a:ext>
            </a:extLst>
          </p:cNvPr>
          <p:cNvSpPr>
            <a:spLocks noGrp="1"/>
          </p:cNvSpPr>
          <p:nvPr>
            <p:ph type="body" sz="quarter" idx="19"/>
          </p:nvPr>
        </p:nvSpPr>
        <p:spPr>
          <a:xfrm>
            <a:off x="3719251"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27" name="Picture Placeholder 16">
            <a:extLst>
              <a:ext uri="{FF2B5EF4-FFF2-40B4-BE49-F238E27FC236}">
                <a16:creationId xmlns:a16="http://schemas.microsoft.com/office/drawing/2014/main" id="{0CA14719-28D1-1245-82ED-C30AEA3FF510}"/>
              </a:ext>
            </a:extLst>
          </p:cNvPr>
          <p:cNvSpPr>
            <a:spLocks noGrp="1"/>
          </p:cNvSpPr>
          <p:nvPr>
            <p:ph type="pic" sz="quarter" idx="20"/>
          </p:nvPr>
        </p:nvSpPr>
        <p:spPr>
          <a:xfrm>
            <a:off x="6415955" y="2159159"/>
            <a:ext cx="923886" cy="922335"/>
          </a:xfrm>
        </p:spPr>
        <p:txBody>
          <a:bodyPr rtlCol="0">
            <a:noAutofit/>
          </a:bodyPr>
          <a:lstStyle/>
          <a:p>
            <a:pPr rtl="0"/>
            <a:r>
              <a:rPr lang="en-GB" noProof="0"/>
              <a:t>Click icon to add picture</a:t>
            </a:r>
          </a:p>
        </p:txBody>
      </p:sp>
      <p:sp>
        <p:nvSpPr>
          <p:cNvPr id="28" name="Text Placeholder 18">
            <a:extLst>
              <a:ext uri="{FF2B5EF4-FFF2-40B4-BE49-F238E27FC236}">
                <a16:creationId xmlns:a16="http://schemas.microsoft.com/office/drawing/2014/main" id="{A0F20BEC-0D1F-424C-A708-3CD1B159CB9D}"/>
              </a:ext>
            </a:extLst>
          </p:cNvPr>
          <p:cNvSpPr>
            <a:spLocks noGrp="1"/>
          </p:cNvSpPr>
          <p:nvPr>
            <p:ph type="body" sz="quarter" idx="21" hasCustomPrompt="1"/>
          </p:nvPr>
        </p:nvSpPr>
        <p:spPr>
          <a:xfrm>
            <a:off x="6415955"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29" name="Text Placeholder 18">
            <a:extLst>
              <a:ext uri="{FF2B5EF4-FFF2-40B4-BE49-F238E27FC236}">
                <a16:creationId xmlns:a16="http://schemas.microsoft.com/office/drawing/2014/main" id="{1AF30013-E0ED-7F43-83DA-D58BF2C564E5}"/>
              </a:ext>
            </a:extLst>
          </p:cNvPr>
          <p:cNvSpPr>
            <a:spLocks noGrp="1"/>
          </p:cNvSpPr>
          <p:nvPr>
            <p:ph type="body" sz="quarter" idx="22"/>
          </p:nvPr>
        </p:nvSpPr>
        <p:spPr>
          <a:xfrm>
            <a:off x="6415955"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36" name="Picture Placeholder 16">
            <a:extLst>
              <a:ext uri="{FF2B5EF4-FFF2-40B4-BE49-F238E27FC236}">
                <a16:creationId xmlns:a16="http://schemas.microsoft.com/office/drawing/2014/main" id="{6F279F35-215F-8247-9F1E-B98FCFCBDCD3}"/>
              </a:ext>
            </a:extLst>
          </p:cNvPr>
          <p:cNvSpPr>
            <a:spLocks noGrp="1"/>
          </p:cNvSpPr>
          <p:nvPr>
            <p:ph type="pic" sz="quarter" idx="23"/>
          </p:nvPr>
        </p:nvSpPr>
        <p:spPr>
          <a:xfrm>
            <a:off x="9097162" y="2159159"/>
            <a:ext cx="923886" cy="922335"/>
          </a:xfrm>
        </p:spPr>
        <p:txBody>
          <a:bodyPr rtlCol="0">
            <a:noAutofit/>
          </a:bodyPr>
          <a:lstStyle/>
          <a:p>
            <a:pPr rtl="0"/>
            <a:r>
              <a:rPr lang="en-GB" noProof="0"/>
              <a:t>Click icon to add picture</a:t>
            </a:r>
          </a:p>
        </p:txBody>
      </p:sp>
      <p:sp>
        <p:nvSpPr>
          <p:cNvPr id="37" name="Text Placeholder 18">
            <a:extLst>
              <a:ext uri="{FF2B5EF4-FFF2-40B4-BE49-F238E27FC236}">
                <a16:creationId xmlns:a16="http://schemas.microsoft.com/office/drawing/2014/main" id="{A61B963F-0880-1E47-A659-7FC76D4D9D59}"/>
              </a:ext>
            </a:extLst>
          </p:cNvPr>
          <p:cNvSpPr>
            <a:spLocks noGrp="1"/>
          </p:cNvSpPr>
          <p:nvPr>
            <p:ph type="body" sz="quarter" idx="24" hasCustomPrompt="1"/>
          </p:nvPr>
        </p:nvSpPr>
        <p:spPr>
          <a:xfrm>
            <a:off x="9097162"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38" name="Text Placeholder 18">
            <a:extLst>
              <a:ext uri="{FF2B5EF4-FFF2-40B4-BE49-F238E27FC236}">
                <a16:creationId xmlns:a16="http://schemas.microsoft.com/office/drawing/2014/main" id="{50E852F6-B5E8-8B43-801C-1C4F7B19A5CC}"/>
              </a:ext>
            </a:extLst>
          </p:cNvPr>
          <p:cNvSpPr>
            <a:spLocks noGrp="1"/>
          </p:cNvSpPr>
          <p:nvPr>
            <p:ph type="body" sz="quarter" idx="25"/>
          </p:nvPr>
        </p:nvSpPr>
        <p:spPr>
          <a:xfrm>
            <a:off x="9097162"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39" name="Picture Placeholder 16">
            <a:extLst>
              <a:ext uri="{FF2B5EF4-FFF2-40B4-BE49-F238E27FC236}">
                <a16:creationId xmlns:a16="http://schemas.microsoft.com/office/drawing/2014/main" id="{4FA256BD-105F-BE40-B47B-B9E1894250BC}"/>
              </a:ext>
            </a:extLst>
          </p:cNvPr>
          <p:cNvSpPr>
            <a:spLocks noGrp="1"/>
          </p:cNvSpPr>
          <p:nvPr>
            <p:ph type="pic" sz="quarter" idx="26"/>
          </p:nvPr>
        </p:nvSpPr>
        <p:spPr>
          <a:xfrm>
            <a:off x="1038044" y="4198047"/>
            <a:ext cx="923886" cy="922335"/>
          </a:xfrm>
        </p:spPr>
        <p:txBody>
          <a:bodyPr rtlCol="0">
            <a:noAutofit/>
          </a:bodyPr>
          <a:lstStyle/>
          <a:p>
            <a:pPr rtl="0"/>
            <a:r>
              <a:rPr lang="en-GB" noProof="0"/>
              <a:t>Click icon to add picture</a:t>
            </a:r>
          </a:p>
        </p:txBody>
      </p:sp>
      <p:sp>
        <p:nvSpPr>
          <p:cNvPr id="40" name="Text Placeholder 18">
            <a:extLst>
              <a:ext uri="{FF2B5EF4-FFF2-40B4-BE49-F238E27FC236}">
                <a16:creationId xmlns:a16="http://schemas.microsoft.com/office/drawing/2014/main" id="{6A4AC0F6-874C-7C4C-9547-94508CE42D0C}"/>
              </a:ext>
            </a:extLst>
          </p:cNvPr>
          <p:cNvSpPr>
            <a:spLocks noGrp="1"/>
          </p:cNvSpPr>
          <p:nvPr>
            <p:ph type="body" sz="quarter" idx="27" hasCustomPrompt="1"/>
          </p:nvPr>
        </p:nvSpPr>
        <p:spPr>
          <a:xfrm>
            <a:off x="1038044"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41" name="Text Placeholder 18">
            <a:extLst>
              <a:ext uri="{FF2B5EF4-FFF2-40B4-BE49-F238E27FC236}">
                <a16:creationId xmlns:a16="http://schemas.microsoft.com/office/drawing/2014/main" id="{EA3CCA23-6E76-8F41-9FED-4DB323AEC855}"/>
              </a:ext>
            </a:extLst>
          </p:cNvPr>
          <p:cNvSpPr>
            <a:spLocks noGrp="1"/>
          </p:cNvSpPr>
          <p:nvPr>
            <p:ph type="body" sz="quarter" idx="28"/>
          </p:nvPr>
        </p:nvSpPr>
        <p:spPr>
          <a:xfrm>
            <a:off x="1038044"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42" name="Picture Placeholder 16">
            <a:extLst>
              <a:ext uri="{FF2B5EF4-FFF2-40B4-BE49-F238E27FC236}">
                <a16:creationId xmlns:a16="http://schemas.microsoft.com/office/drawing/2014/main" id="{C2654D0F-1EF0-C945-B023-1561C866903C}"/>
              </a:ext>
            </a:extLst>
          </p:cNvPr>
          <p:cNvSpPr>
            <a:spLocks noGrp="1"/>
          </p:cNvSpPr>
          <p:nvPr>
            <p:ph type="pic" sz="quarter" idx="29"/>
          </p:nvPr>
        </p:nvSpPr>
        <p:spPr>
          <a:xfrm>
            <a:off x="3719251" y="4198047"/>
            <a:ext cx="923886" cy="922335"/>
          </a:xfrm>
        </p:spPr>
        <p:txBody>
          <a:bodyPr rtlCol="0">
            <a:noAutofit/>
          </a:bodyPr>
          <a:lstStyle/>
          <a:p>
            <a:pPr rtl="0"/>
            <a:r>
              <a:rPr lang="en-GB" noProof="0"/>
              <a:t>Click icon to add picture</a:t>
            </a:r>
          </a:p>
        </p:txBody>
      </p:sp>
      <p:sp>
        <p:nvSpPr>
          <p:cNvPr id="43" name="Text Placeholder 18">
            <a:extLst>
              <a:ext uri="{FF2B5EF4-FFF2-40B4-BE49-F238E27FC236}">
                <a16:creationId xmlns:a16="http://schemas.microsoft.com/office/drawing/2014/main" id="{117D52FF-094D-6749-8A26-B894CEF6ACBA}"/>
              </a:ext>
            </a:extLst>
          </p:cNvPr>
          <p:cNvSpPr>
            <a:spLocks noGrp="1"/>
          </p:cNvSpPr>
          <p:nvPr>
            <p:ph type="body" sz="quarter" idx="30" hasCustomPrompt="1"/>
          </p:nvPr>
        </p:nvSpPr>
        <p:spPr>
          <a:xfrm>
            <a:off x="3719251"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44" name="Text Placeholder 18">
            <a:extLst>
              <a:ext uri="{FF2B5EF4-FFF2-40B4-BE49-F238E27FC236}">
                <a16:creationId xmlns:a16="http://schemas.microsoft.com/office/drawing/2014/main" id="{0052C3E7-B5A5-E44C-91BD-16DB655583BE}"/>
              </a:ext>
            </a:extLst>
          </p:cNvPr>
          <p:cNvSpPr>
            <a:spLocks noGrp="1"/>
          </p:cNvSpPr>
          <p:nvPr>
            <p:ph type="body" sz="quarter" idx="31"/>
          </p:nvPr>
        </p:nvSpPr>
        <p:spPr>
          <a:xfrm>
            <a:off x="3719251"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45" name="Picture Placeholder 16">
            <a:extLst>
              <a:ext uri="{FF2B5EF4-FFF2-40B4-BE49-F238E27FC236}">
                <a16:creationId xmlns:a16="http://schemas.microsoft.com/office/drawing/2014/main" id="{D4C618F6-4987-274F-8D08-0934922ACA5A}"/>
              </a:ext>
            </a:extLst>
          </p:cNvPr>
          <p:cNvSpPr>
            <a:spLocks noGrp="1"/>
          </p:cNvSpPr>
          <p:nvPr>
            <p:ph type="pic" sz="quarter" idx="32"/>
          </p:nvPr>
        </p:nvSpPr>
        <p:spPr>
          <a:xfrm>
            <a:off x="6415955" y="4198047"/>
            <a:ext cx="923886" cy="922335"/>
          </a:xfrm>
        </p:spPr>
        <p:txBody>
          <a:bodyPr rtlCol="0">
            <a:noAutofit/>
          </a:bodyPr>
          <a:lstStyle/>
          <a:p>
            <a:pPr rtl="0"/>
            <a:r>
              <a:rPr lang="en-GB" noProof="0"/>
              <a:t>Click icon to add picture</a:t>
            </a:r>
          </a:p>
        </p:txBody>
      </p:sp>
      <p:sp>
        <p:nvSpPr>
          <p:cNvPr id="46" name="Text Placeholder 18">
            <a:extLst>
              <a:ext uri="{FF2B5EF4-FFF2-40B4-BE49-F238E27FC236}">
                <a16:creationId xmlns:a16="http://schemas.microsoft.com/office/drawing/2014/main" id="{04553546-0C16-4843-8655-70FFDC038AC2}"/>
              </a:ext>
            </a:extLst>
          </p:cNvPr>
          <p:cNvSpPr>
            <a:spLocks noGrp="1"/>
          </p:cNvSpPr>
          <p:nvPr>
            <p:ph type="body" sz="quarter" idx="33" hasCustomPrompt="1"/>
          </p:nvPr>
        </p:nvSpPr>
        <p:spPr>
          <a:xfrm>
            <a:off x="6415955"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47" name="Text Placeholder 18">
            <a:extLst>
              <a:ext uri="{FF2B5EF4-FFF2-40B4-BE49-F238E27FC236}">
                <a16:creationId xmlns:a16="http://schemas.microsoft.com/office/drawing/2014/main" id="{0F174D17-C816-804A-BED4-E43623C46686}"/>
              </a:ext>
            </a:extLst>
          </p:cNvPr>
          <p:cNvSpPr>
            <a:spLocks noGrp="1"/>
          </p:cNvSpPr>
          <p:nvPr>
            <p:ph type="body" sz="quarter" idx="34"/>
          </p:nvPr>
        </p:nvSpPr>
        <p:spPr>
          <a:xfrm>
            <a:off x="6415955"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48" name="Picture Placeholder 16">
            <a:extLst>
              <a:ext uri="{FF2B5EF4-FFF2-40B4-BE49-F238E27FC236}">
                <a16:creationId xmlns:a16="http://schemas.microsoft.com/office/drawing/2014/main" id="{3A5BCDFF-966C-EE4B-B676-0DC4FE521CDB}"/>
              </a:ext>
            </a:extLst>
          </p:cNvPr>
          <p:cNvSpPr>
            <a:spLocks noGrp="1"/>
          </p:cNvSpPr>
          <p:nvPr>
            <p:ph type="pic" sz="quarter" idx="35"/>
          </p:nvPr>
        </p:nvSpPr>
        <p:spPr>
          <a:xfrm>
            <a:off x="9097162" y="4198047"/>
            <a:ext cx="923886" cy="922335"/>
          </a:xfrm>
        </p:spPr>
        <p:txBody>
          <a:bodyPr rtlCol="0">
            <a:noAutofit/>
          </a:bodyPr>
          <a:lstStyle/>
          <a:p>
            <a:pPr rtl="0"/>
            <a:r>
              <a:rPr lang="en-GB" noProof="0"/>
              <a:t>Click icon to add picture</a:t>
            </a:r>
          </a:p>
        </p:txBody>
      </p:sp>
      <p:sp>
        <p:nvSpPr>
          <p:cNvPr id="49" name="Text Placeholder 18">
            <a:extLst>
              <a:ext uri="{FF2B5EF4-FFF2-40B4-BE49-F238E27FC236}">
                <a16:creationId xmlns:a16="http://schemas.microsoft.com/office/drawing/2014/main" id="{3E877DB1-D772-1B4C-8F31-F2C6ACE01CFC}"/>
              </a:ext>
            </a:extLst>
          </p:cNvPr>
          <p:cNvSpPr>
            <a:spLocks noGrp="1"/>
          </p:cNvSpPr>
          <p:nvPr>
            <p:ph type="body" sz="quarter" idx="36" hasCustomPrompt="1"/>
          </p:nvPr>
        </p:nvSpPr>
        <p:spPr>
          <a:xfrm>
            <a:off x="9097162"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a:t>
            </a:r>
          </a:p>
        </p:txBody>
      </p:sp>
      <p:sp>
        <p:nvSpPr>
          <p:cNvPr id="50" name="Text Placeholder 18">
            <a:extLst>
              <a:ext uri="{FF2B5EF4-FFF2-40B4-BE49-F238E27FC236}">
                <a16:creationId xmlns:a16="http://schemas.microsoft.com/office/drawing/2014/main" id="{BE7B6561-93FC-9B47-B1F2-95F66BC3A859}"/>
              </a:ext>
            </a:extLst>
          </p:cNvPr>
          <p:cNvSpPr>
            <a:spLocks noGrp="1"/>
          </p:cNvSpPr>
          <p:nvPr>
            <p:ph type="body" sz="quarter" idx="37"/>
          </p:nvPr>
        </p:nvSpPr>
        <p:spPr>
          <a:xfrm>
            <a:off x="9097162"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en-GB" noProof="0"/>
              <a:t>Click to edit Master text styles</a:t>
            </a:r>
          </a:p>
        </p:txBody>
      </p:sp>
      <p:sp>
        <p:nvSpPr>
          <p:cNvPr id="51" name="Title 1">
            <a:extLst>
              <a:ext uri="{FF2B5EF4-FFF2-40B4-BE49-F238E27FC236}">
                <a16:creationId xmlns:a16="http://schemas.microsoft.com/office/drawing/2014/main" id="{373FEBAB-37BE-6B43-AFCA-653DB9B95900}"/>
              </a:ext>
            </a:extLst>
          </p:cNvPr>
          <p:cNvSpPr>
            <a:spLocks noGrp="1"/>
          </p:cNvSpPr>
          <p:nvPr>
            <p:ph type="ctrTitle"/>
          </p:nvPr>
        </p:nvSpPr>
        <p:spPr>
          <a:xfrm>
            <a:off x="916017" y="1033272"/>
            <a:ext cx="8357616" cy="969264"/>
          </a:xfrm>
        </p:spPr>
        <p:txBody>
          <a:bodyPr rtlCol="0" anchor="ctr">
            <a:noAutofit/>
          </a:bodyPr>
          <a:lstStyle>
            <a:lvl1pPr algn="l">
              <a:defRPr sz="4000" cap="all" spc="300" baseline="0">
                <a:solidFill>
                  <a:schemeClr val="bg1"/>
                </a:solidFill>
                <a:latin typeface="Bahnschrift" panose="020B0502040204020203" pitchFamily="34" charset="0"/>
              </a:defRPr>
            </a:lvl1pPr>
          </a:lstStyle>
          <a:p>
            <a:pPr rtl="0"/>
            <a:r>
              <a:rPr lang="en-GB" noProof="0"/>
              <a:t>Click to edit Master title style</a:t>
            </a:r>
          </a:p>
        </p:txBody>
      </p:sp>
    </p:spTree>
    <p:extLst>
      <p:ext uri="{BB962C8B-B14F-4D97-AF65-F5344CB8AC3E}">
        <p14:creationId xmlns:p14="http://schemas.microsoft.com/office/powerpoint/2010/main" val="362406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1730829" cy="365125"/>
          </a:xfrm>
          <a:prstGeom prst="rect">
            <a:avLst/>
          </a:prstGeom>
        </p:spPr>
        <p:txBody>
          <a:bodyPr vert="horz" lIns="91440" tIns="45720" rIns="91440" bIns="45720" rtlCol="0" anchor="ctr"/>
          <a:lstStyle>
            <a:lvl1pPr algn="l">
              <a:defRPr sz="1000">
                <a:solidFill>
                  <a:schemeClr val="tx2">
                    <a:lumMod val="60000"/>
                    <a:lumOff val="40000"/>
                  </a:schemeClr>
                </a:solidFill>
                <a:latin typeface="Tw Cen MT" panose="020B0602020104020603" pitchFamily="34" charset="77"/>
              </a:defRPr>
            </a:lvl1pPr>
          </a:lstStyle>
          <a:p>
            <a:pPr rtl="0"/>
            <a:r>
              <a:rPr lang="en-GB" noProof="0"/>
              <a:t>10/9/2021</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spc="50" baseline="0">
                <a:solidFill>
                  <a:schemeClr val="tx2">
                    <a:lumMod val="60000"/>
                    <a:lumOff val="40000"/>
                  </a:schemeClr>
                </a:solidFill>
                <a:latin typeface="Tw Cen MT" panose="020B0602020104020603" pitchFamily="34" charset="77"/>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271342" y="6356350"/>
            <a:ext cx="1539658" cy="365125"/>
          </a:xfrm>
          <a:prstGeom prst="rect">
            <a:avLst/>
          </a:prstGeom>
        </p:spPr>
        <p:txBody>
          <a:bodyPr vert="horz" lIns="91440" tIns="45720" rIns="91440" bIns="45720" rtlCol="0" anchor="ctr"/>
          <a:lstStyle>
            <a:lvl1pPr algn="r">
              <a:defRPr sz="1000">
                <a:solidFill>
                  <a:schemeClr val="tx2">
                    <a:lumMod val="60000"/>
                    <a:lumOff val="40000"/>
                  </a:schemeClr>
                </a:solidFill>
                <a:latin typeface="Tw Cen MT" panose="020B0602020104020603" pitchFamily="34" charset="77"/>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4" r:id="rId5"/>
    <p:sldLayoutId id="2147483660" r:id="rId6"/>
    <p:sldLayoutId id="2147483661" r:id="rId7"/>
    <p:sldLayoutId id="2147483662" r:id="rId8"/>
    <p:sldLayoutId id="2147483663" r:id="rId9"/>
    <p:sldLayoutId id="2147483664" r:id="rId10"/>
    <p:sldLayoutId id="2147483652" r:id="rId11"/>
    <p:sldLayoutId id="214748366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circuit board with many dots and lines&#10;&#10;Description automatically generated">
            <a:extLst>
              <a:ext uri="{FF2B5EF4-FFF2-40B4-BE49-F238E27FC236}">
                <a16:creationId xmlns:a16="http://schemas.microsoft.com/office/drawing/2014/main" id="{84725263-FAC9-F2C4-9A1A-24C9EE357CB0}"/>
              </a:ext>
            </a:extLst>
          </p:cNvPr>
          <p:cNvPicPr>
            <a:picLocks noChangeAspect="1"/>
          </p:cNvPicPr>
          <p:nvPr/>
        </p:nvPicPr>
        <p:blipFill>
          <a:blip r:embed="rId3">
            <a:alphaModFix amt="5000"/>
          </a:blip>
          <a:stretch>
            <a:fillRect/>
          </a:stretch>
        </p:blipFill>
        <p:spPr>
          <a:xfrm>
            <a:off x="0" y="0"/>
            <a:ext cx="12320138" cy="6858000"/>
          </a:xfrm>
          <a:prstGeom prst="rect">
            <a:avLst/>
          </a:prstGeom>
        </p:spPr>
      </p:pic>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916016" y="2551819"/>
            <a:ext cx="2952599" cy="1781642"/>
          </a:xfrm>
        </p:spPr>
        <p:txBody>
          <a:bodyPr rtlCol="0">
            <a:normAutofit/>
          </a:bodyPr>
          <a:lstStyle/>
          <a:p>
            <a:pPr rtl="0"/>
            <a:r>
              <a:rPr lang="en-GB"/>
              <a:t>Mark Labib</a:t>
            </a:r>
          </a:p>
          <a:p>
            <a:pPr rtl="0"/>
            <a:r>
              <a:rPr lang="en-GB"/>
              <a:t>Josh Knight</a:t>
            </a:r>
          </a:p>
          <a:p>
            <a:pPr rtl="0"/>
            <a:r>
              <a:rPr lang="en-GB"/>
              <a:t>Prita Akhter</a:t>
            </a:r>
          </a:p>
          <a:p>
            <a:r>
              <a:rPr lang="en-GB"/>
              <a:t>Geordie Stogdon</a:t>
            </a:r>
          </a:p>
          <a:p>
            <a:pPr rtl="0"/>
            <a:endParaRPr lang="en-GB"/>
          </a:p>
        </p:txBody>
      </p:sp>
      <p:pic>
        <p:nvPicPr>
          <p:cNvPr id="11" name="Picture Placeholder 10" descr="A close-up of a circuit board&#10;&#10;Description automatically generated">
            <a:extLst>
              <a:ext uri="{FF2B5EF4-FFF2-40B4-BE49-F238E27FC236}">
                <a16:creationId xmlns:a16="http://schemas.microsoft.com/office/drawing/2014/main" id="{EACAAC94-4D07-07FB-EF6E-3A39D6B7D121}"/>
              </a:ext>
            </a:extLst>
          </p:cNvPr>
          <p:cNvPicPr>
            <a:picLocks noGrp="1" noChangeAspect="1"/>
          </p:cNvPicPr>
          <p:nvPr>
            <p:ph type="pic" sz="quarter" idx="10"/>
          </p:nvPr>
        </p:nvPicPr>
        <p:blipFill>
          <a:blip r:embed="rId4"/>
          <a:srcRect l="8637" r="8637"/>
          <a:stretch>
            <a:fillRect/>
          </a:stretch>
        </p:blipFill>
        <p:spPr>
          <a:xfrm>
            <a:off x="3686175" y="0"/>
            <a:ext cx="8505825" cy="6858000"/>
          </a:xfrm>
        </p:spPr>
      </p:pic>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1041553" y="909453"/>
            <a:ext cx="7659486" cy="1198178"/>
          </a:xfrm>
          <a:solidFill>
            <a:schemeClr val="accent6">
              <a:lumMod val="75000"/>
            </a:schemeClr>
          </a:solidFill>
        </p:spPr>
        <p:txBody>
          <a:bodyPr rtlCol="0"/>
          <a:lstStyle/>
          <a:p>
            <a:pPr rtl="0"/>
            <a:r>
              <a:rPr lang="en-GB">
                <a:solidFill>
                  <a:schemeClr val="bg1">
                    <a:lumMod val="95000"/>
                  </a:schemeClr>
                </a:solidFill>
              </a:rPr>
              <a:t>Dc/ac converter</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FD4E0-F51D-4CF1-D903-40C50EB13DAA}"/>
              </a:ext>
            </a:extLst>
          </p:cNvPr>
          <p:cNvSpPr txBox="1">
            <a:spLocks/>
          </p:cNvSpPr>
          <p:nvPr/>
        </p:nvSpPr>
        <p:spPr>
          <a:xfrm>
            <a:off x="390447" y="343015"/>
            <a:ext cx="6007149" cy="737730"/>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r>
              <a:rPr lang="en-GB">
                <a:solidFill>
                  <a:schemeClr val="bg1">
                    <a:lumMod val="95000"/>
                  </a:schemeClr>
                </a:solidFill>
                <a:latin typeface="Bahnschrift"/>
              </a:rPr>
              <a:t>TASK 4</a:t>
            </a:r>
            <a:endParaRPr lang="en-GB">
              <a:solidFill>
                <a:schemeClr val="bg1">
                  <a:lumMod val="95000"/>
                </a:schemeClr>
              </a:solidFill>
            </a:endParaRPr>
          </a:p>
        </p:txBody>
      </p:sp>
      <p:sp>
        <p:nvSpPr>
          <p:cNvPr id="4" name="TextBox 3">
            <a:extLst>
              <a:ext uri="{FF2B5EF4-FFF2-40B4-BE49-F238E27FC236}">
                <a16:creationId xmlns:a16="http://schemas.microsoft.com/office/drawing/2014/main" id="{DE9A804F-D34A-DB14-BB6D-7A2DB37107E3}"/>
              </a:ext>
            </a:extLst>
          </p:cNvPr>
          <p:cNvSpPr txBox="1"/>
          <p:nvPr/>
        </p:nvSpPr>
        <p:spPr>
          <a:xfrm>
            <a:off x="519952" y="1766047"/>
            <a:ext cx="455910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TW Cen MT"/>
              </a:rPr>
              <a:t>     DC/AC SINE WAVE CONVERTER</a:t>
            </a:r>
            <a:r>
              <a:rPr lang="en-GB">
                <a:latin typeface="TW Cen MT"/>
              </a:rPr>
              <a:t>: </a:t>
            </a:r>
            <a:endParaRPr lang="en-US">
              <a:latin typeface="TW Cen MT"/>
            </a:endParaRPr>
          </a:p>
          <a:p>
            <a:pPr marL="285750" indent="-285750">
              <a:buFont typeface="Arial"/>
              <a:buChar char="•"/>
            </a:pPr>
            <a:r>
              <a:rPr lang="en-GB">
                <a:latin typeface="TW Cen MT"/>
              </a:rPr>
              <a:t>Sine wave signal of frequency 80Hz and a 5V peak-to-peak amplitude. </a:t>
            </a:r>
          </a:p>
          <a:p>
            <a:pPr marL="285750" indent="-285750">
              <a:buFont typeface="Arial"/>
              <a:buChar char="•"/>
            </a:pPr>
            <a:r>
              <a:rPr lang="en-GB">
                <a:latin typeface="TW Cen MT"/>
              </a:rPr>
              <a:t>Extension - triangular wave form with varying frequency and amplitude</a:t>
            </a:r>
          </a:p>
          <a:p>
            <a:pPr marL="285750" indent="-285750">
              <a:buFont typeface="Arial,Sans-Serif"/>
              <a:buChar char="•"/>
            </a:pPr>
            <a:endParaRPr lang="en-GB">
              <a:latin typeface="TW Cen MT"/>
            </a:endParaRPr>
          </a:p>
        </p:txBody>
      </p:sp>
      <p:sp>
        <p:nvSpPr>
          <p:cNvPr id="2" name="TextBox 1">
            <a:extLst>
              <a:ext uri="{FF2B5EF4-FFF2-40B4-BE49-F238E27FC236}">
                <a16:creationId xmlns:a16="http://schemas.microsoft.com/office/drawing/2014/main" id="{0F9C80D2-723C-C9BE-4737-877EFDA00DB5}"/>
              </a:ext>
            </a:extLst>
          </p:cNvPr>
          <p:cNvSpPr txBox="1"/>
          <p:nvPr/>
        </p:nvSpPr>
        <p:spPr>
          <a:xfrm>
            <a:off x="385233" y="3198805"/>
            <a:ext cx="55749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     </a:t>
            </a:r>
            <a:r>
              <a:rPr lang="en-GB" b="1">
                <a:cs typeface="Arial"/>
              </a:rPr>
              <a:t>Limitations</a:t>
            </a:r>
            <a:r>
              <a:rPr lang="en-GB">
                <a:cs typeface="Arial"/>
              </a:rPr>
              <a:t>: </a:t>
            </a:r>
            <a:r>
              <a:rPr lang="en-US">
                <a:cs typeface="Arial"/>
              </a:rPr>
              <a:t>​</a:t>
            </a:r>
          </a:p>
          <a:p>
            <a:pPr marL="285750" indent="-285750">
              <a:buFont typeface="Arial"/>
              <a:buChar char="•"/>
            </a:pPr>
            <a:r>
              <a:rPr lang="en-US">
                <a:cs typeface="Arial"/>
              </a:rPr>
              <a:t>Peak-to-peak voltage is lower than expected due to the high inductor resistance (expected peak-to-peak amplitude= 2.8</a:t>
            </a:r>
            <a:r>
              <a:rPr lang="en-GB">
                <a:cs typeface="Arial"/>
              </a:rPr>
              <a:t>V</a:t>
            </a:r>
            <a:r>
              <a:rPr lang="en-US">
                <a:cs typeface="Arial"/>
              </a:rPr>
              <a:t>)</a:t>
            </a:r>
          </a:p>
          <a:p>
            <a:pPr marL="285750" indent="-285750">
              <a:buFont typeface="Arial"/>
              <a:buChar char="•"/>
            </a:pPr>
            <a:r>
              <a:rPr lang="en-US">
                <a:cs typeface="Arial"/>
              </a:rPr>
              <a:t>The theoretical peak-to-peak amplitude is higher since the losses at the resistor, transistors and other components are not accounted for.</a:t>
            </a:r>
          </a:p>
          <a:p>
            <a:pPr marL="285750" indent="-285750">
              <a:buFont typeface="Arial"/>
              <a:buChar char="•"/>
            </a:pPr>
            <a:r>
              <a:rPr lang="en-US">
                <a:cs typeface="Arial"/>
              </a:rPr>
              <a:t>Carrier frequency cannot be lower than 5 kHz </a:t>
            </a:r>
          </a:p>
          <a:p>
            <a:pPr marL="285750" indent="-285750">
              <a:buFont typeface="Arial"/>
              <a:buChar char="•"/>
            </a:pPr>
            <a:r>
              <a:rPr lang="en-US">
                <a:cs typeface="Arial"/>
              </a:rPr>
              <a:t>Extension limitation - modular frequency cannot be below 1Hz</a:t>
            </a:r>
          </a:p>
          <a:p>
            <a:pPr marL="285750" indent="-285750">
              <a:buFont typeface="Arial"/>
              <a:buChar char="•"/>
            </a:pPr>
            <a:r>
              <a:rPr lang="en-US">
                <a:cs typeface="Arial"/>
              </a:rPr>
              <a:t>Extension limitation – peak-to-peak voltage cannot go above 10V</a:t>
            </a:r>
            <a:r>
              <a:rPr lang="en-GB">
                <a:cs typeface="Arial"/>
              </a:rPr>
              <a:t> (with other limitations 5.7V) </a:t>
            </a:r>
            <a:endParaRPr lang="en-US">
              <a:cs typeface="Arial"/>
            </a:endParaRPr>
          </a:p>
          <a:p>
            <a:pPr marL="285750" indent="-285750">
              <a:buFont typeface="Arial"/>
              <a:buChar char="•"/>
            </a:pPr>
            <a:endParaRPr lang="en-US">
              <a:cs typeface="Arial"/>
            </a:endParaRPr>
          </a:p>
          <a:p>
            <a:pPr marL="285750" indent="-285750">
              <a:buChar char="•"/>
            </a:pPr>
            <a:endParaRPr lang="en-US">
              <a:cs typeface="Arial"/>
            </a:endParaRPr>
          </a:p>
        </p:txBody>
      </p:sp>
      <p:pic>
        <p:nvPicPr>
          <p:cNvPr id="5" name="Picture 4">
            <a:extLst>
              <a:ext uri="{FF2B5EF4-FFF2-40B4-BE49-F238E27FC236}">
                <a16:creationId xmlns:a16="http://schemas.microsoft.com/office/drawing/2014/main" id="{98941427-C003-DD94-5262-339CD1B4A524}"/>
              </a:ext>
            </a:extLst>
          </p:cNvPr>
          <p:cNvPicPr>
            <a:picLocks noChangeAspect="1"/>
          </p:cNvPicPr>
          <p:nvPr/>
        </p:nvPicPr>
        <p:blipFill>
          <a:blip r:embed="rId2"/>
          <a:stretch>
            <a:fillRect/>
          </a:stretch>
        </p:blipFill>
        <p:spPr>
          <a:xfrm>
            <a:off x="6480085" y="1080745"/>
            <a:ext cx="5304399" cy="5271247"/>
          </a:xfrm>
          <a:prstGeom prst="rect">
            <a:avLst/>
          </a:prstGeom>
        </p:spPr>
      </p:pic>
      <p:pic>
        <p:nvPicPr>
          <p:cNvPr id="7" name="Picture 6" descr="A blue circuit board with many dots and lines&#10;&#10;Description automatically generated">
            <a:extLst>
              <a:ext uri="{FF2B5EF4-FFF2-40B4-BE49-F238E27FC236}">
                <a16:creationId xmlns:a16="http://schemas.microsoft.com/office/drawing/2014/main" id="{4007B009-1B64-48CF-02A0-0975E41BE571}"/>
              </a:ext>
            </a:extLst>
          </p:cNvPr>
          <p:cNvPicPr>
            <a:picLocks noChangeAspect="1"/>
          </p:cNvPicPr>
          <p:nvPr/>
        </p:nvPicPr>
        <p:blipFill>
          <a:blip r:embed="rId3">
            <a:alphaModFix amt="5000"/>
          </a:blip>
          <a:stretch>
            <a:fillRect/>
          </a:stretch>
        </p:blipFill>
        <p:spPr>
          <a:xfrm>
            <a:off x="-3166" y="0"/>
            <a:ext cx="12320138" cy="6858000"/>
          </a:xfrm>
          <a:prstGeom prst="rect">
            <a:avLst/>
          </a:prstGeom>
        </p:spPr>
      </p:pic>
    </p:spTree>
    <p:extLst>
      <p:ext uri="{BB962C8B-B14F-4D97-AF65-F5344CB8AC3E}">
        <p14:creationId xmlns:p14="http://schemas.microsoft.com/office/powerpoint/2010/main" val="39347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7316E-A135-86C0-BE5E-B7BDC0603F50}"/>
              </a:ext>
            </a:extLst>
          </p:cNvPr>
          <p:cNvPicPr>
            <a:picLocks noChangeAspect="1"/>
          </p:cNvPicPr>
          <p:nvPr/>
        </p:nvPicPr>
        <p:blipFill>
          <a:blip r:embed="rId2"/>
          <a:stretch>
            <a:fillRect/>
          </a:stretch>
        </p:blipFill>
        <p:spPr>
          <a:xfrm>
            <a:off x="6114439" y="510713"/>
            <a:ext cx="4888157" cy="2813236"/>
          </a:xfrm>
          <a:prstGeom prst="rect">
            <a:avLst/>
          </a:prstGeom>
        </p:spPr>
      </p:pic>
      <p:pic>
        <p:nvPicPr>
          <p:cNvPr id="3" name="Picture 2" descr="A blue circuit board with many dots and lines&#10;&#10;Description automatically generated">
            <a:extLst>
              <a:ext uri="{FF2B5EF4-FFF2-40B4-BE49-F238E27FC236}">
                <a16:creationId xmlns:a16="http://schemas.microsoft.com/office/drawing/2014/main" id="{71F48557-20F4-199F-B56A-E2BB87915064}"/>
              </a:ext>
            </a:extLst>
          </p:cNvPr>
          <p:cNvPicPr>
            <a:picLocks noChangeAspect="1"/>
          </p:cNvPicPr>
          <p:nvPr/>
        </p:nvPicPr>
        <p:blipFill>
          <a:blip r:embed="rId3">
            <a:alphaModFix amt="5000"/>
          </a:blip>
          <a:stretch>
            <a:fillRect/>
          </a:stretch>
        </p:blipFill>
        <p:spPr>
          <a:xfrm>
            <a:off x="0" y="0"/>
            <a:ext cx="12320138" cy="6858000"/>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9D7FFD5C-77C5-7AAA-FD78-F8B54EE7D72F}"/>
              </a:ext>
            </a:extLst>
          </p:cNvPr>
          <p:cNvSpPr txBox="1"/>
          <p:nvPr/>
        </p:nvSpPr>
        <p:spPr>
          <a:xfrm>
            <a:off x="603326" y="728731"/>
            <a:ext cx="533095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5">
                    <a:lumMod val="75000"/>
                  </a:schemeClr>
                </a:solidFill>
              </a:rPr>
              <a:t>Task 4 – Diagrams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Below are two oscilloscope readings comparing our simulation results (bottom right) and our observed results (bottom left)</a:t>
            </a:r>
          </a:p>
          <a:p>
            <a:pPr marL="285750" indent="-285750">
              <a:buFont typeface="Arial" panose="020B0604020202020204" pitchFamily="34" charset="0"/>
              <a:buChar char="•"/>
            </a:pPr>
            <a:r>
              <a:rPr lang="en-US"/>
              <a:t>On the top right is a diagram that was used to help visualize the coding process behind the waveform</a:t>
            </a:r>
          </a:p>
        </p:txBody>
      </p:sp>
      <p:sp>
        <p:nvSpPr>
          <p:cNvPr id="2" name="TextBox 1">
            <a:extLst>
              <a:ext uri="{FF2B5EF4-FFF2-40B4-BE49-F238E27FC236}">
                <a16:creationId xmlns:a16="http://schemas.microsoft.com/office/drawing/2014/main" id="{4F3B9BC6-9C31-6DEC-1046-E815B00D8312}"/>
              </a:ext>
            </a:extLst>
          </p:cNvPr>
          <p:cNvSpPr txBox="1"/>
          <p:nvPr/>
        </p:nvSpPr>
        <p:spPr>
          <a:xfrm>
            <a:off x="5155721" y="684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Verdana"/>
              <a:ea typeface="Verdana"/>
            </a:endParaRPr>
          </a:p>
        </p:txBody>
      </p:sp>
      <p:pic>
        <p:nvPicPr>
          <p:cNvPr id="10" name="Picture 9">
            <a:extLst>
              <a:ext uri="{FF2B5EF4-FFF2-40B4-BE49-F238E27FC236}">
                <a16:creationId xmlns:a16="http://schemas.microsoft.com/office/drawing/2014/main" id="{19B30A60-3AD3-28BA-0E81-EBA9EF225339}"/>
              </a:ext>
            </a:extLst>
          </p:cNvPr>
          <p:cNvPicPr>
            <a:picLocks noChangeAspect="1"/>
          </p:cNvPicPr>
          <p:nvPr/>
        </p:nvPicPr>
        <p:blipFill>
          <a:blip r:embed="rId4"/>
          <a:stretch>
            <a:fillRect/>
          </a:stretch>
        </p:blipFill>
        <p:spPr>
          <a:xfrm>
            <a:off x="6408468" y="3453107"/>
            <a:ext cx="4447356" cy="3193122"/>
          </a:xfrm>
          <a:prstGeom prst="rect">
            <a:avLst/>
          </a:prstGeom>
        </p:spPr>
      </p:pic>
      <p:pic>
        <p:nvPicPr>
          <p:cNvPr id="11" name="Picture 10">
            <a:extLst>
              <a:ext uri="{FF2B5EF4-FFF2-40B4-BE49-F238E27FC236}">
                <a16:creationId xmlns:a16="http://schemas.microsoft.com/office/drawing/2014/main" id="{FAEF644A-E626-5FDC-582D-DD33D6EFDA2D}"/>
              </a:ext>
            </a:extLst>
          </p:cNvPr>
          <p:cNvPicPr>
            <a:picLocks noChangeAspect="1"/>
          </p:cNvPicPr>
          <p:nvPr/>
        </p:nvPicPr>
        <p:blipFill rotWithShape="1">
          <a:blip r:embed="rId5"/>
          <a:srcRect r="11403" b="293"/>
          <a:stretch/>
        </p:blipFill>
        <p:spPr>
          <a:xfrm>
            <a:off x="423165" y="3453107"/>
            <a:ext cx="5691274" cy="3169015"/>
          </a:xfrm>
          <a:prstGeom prst="rect">
            <a:avLst/>
          </a:prstGeom>
        </p:spPr>
      </p:pic>
    </p:spTree>
    <p:extLst>
      <p:ext uri="{BB962C8B-B14F-4D97-AF65-F5344CB8AC3E}">
        <p14:creationId xmlns:p14="http://schemas.microsoft.com/office/powerpoint/2010/main" val="6114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circuit board&#10;&#10;Description automatically generated">
            <a:extLst>
              <a:ext uri="{FF2B5EF4-FFF2-40B4-BE49-F238E27FC236}">
                <a16:creationId xmlns:a16="http://schemas.microsoft.com/office/drawing/2014/main" id="{1A53BE5B-195D-C327-43F1-33E874EFEF4F}"/>
              </a:ext>
            </a:extLst>
          </p:cNvPr>
          <p:cNvPicPr>
            <a:picLocks noChangeAspect="1"/>
          </p:cNvPicPr>
          <p:nvPr/>
        </p:nvPicPr>
        <p:blipFill>
          <a:blip r:embed="rId3">
            <a:alphaModFix amt="20000"/>
          </a:blip>
          <a:stretch>
            <a:fillRect/>
          </a:stretch>
        </p:blipFill>
        <p:spPr>
          <a:xfrm>
            <a:off x="-9145" y="-9144"/>
            <a:ext cx="10323479" cy="6885761"/>
          </a:xfrm>
          <a:prstGeom prst="rect">
            <a:avLst/>
          </a:prstGeom>
        </p:spPr>
      </p:pic>
      <p:pic>
        <p:nvPicPr>
          <p:cNvPr id="8" name="Picture Placeholder 7" descr="A blue circuit board with many dots and lines&#10;&#10;Description automatically generated">
            <a:extLst>
              <a:ext uri="{FF2B5EF4-FFF2-40B4-BE49-F238E27FC236}">
                <a16:creationId xmlns:a16="http://schemas.microsoft.com/office/drawing/2014/main" id="{D57DED4B-4D97-764B-AB16-4A09AFF43DBF}"/>
              </a:ext>
            </a:extLst>
          </p:cNvPr>
          <p:cNvPicPr>
            <a:picLocks noGrp="1" noChangeAspect="1"/>
          </p:cNvPicPr>
          <p:nvPr>
            <p:ph type="pic" sz="quarter" idx="10"/>
          </p:nvPr>
        </p:nvPicPr>
        <p:blipFill>
          <a:blip r:embed="rId4"/>
          <a:srcRect l="8657" r="8657"/>
          <a:stretch>
            <a:fillRect/>
          </a:stretch>
        </p:blipFill>
        <p:spPr/>
      </p:pic>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916016" y="2720340"/>
            <a:ext cx="5843016" cy="1143000"/>
          </a:xfrm>
          <a:solidFill>
            <a:schemeClr val="accent6">
              <a:lumMod val="75000"/>
            </a:schemeClr>
          </a:solidFill>
        </p:spPr>
        <p:txBody>
          <a:bodyPr rtlCol="0"/>
          <a:lstStyle/>
          <a:p>
            <a:pPr rtl="0"/>
            <a:r>
              <a:rPr lang="en-GB">
                <a:solidFill>
                  <a:schemeClr val="bg1">
                    <a:lumMod val="95000"/>
                  </a:schemeClr>
                </a:solidFill>
              </a:rPr>
              <a:t>THANK YOU!</a:t>
            </a:r>
          </a:p>
        </p:txBody>
      </p:sp>
      <p:sp>
        <p:nvSpPr>
          <p:cNvPr id="13" name="Subtitle 12">
            <a:extLst>
              <a:ext uri="{FF2B5EF4-FFF2-40B4-BE49-F238E27FC236}">
                <a16:creationId xmlns:a16="http://schemas.microsoft.com/office/drawing/2014/main" id="{083CC18F-41F4-3C03-0A4E-4EA959D1412E}"/>
              </a:ext>
            </a:extLst>
          </p:cNvPr>
          <p:cNvSpPr>
            <a:spLocks noGrp="1"/>
          </p:cNvSpPr>
          <p:nvPr>
            <p:ph type="subTitle" idx="1"/>
          </p:nvPr>
        </p:nvSpPr>
        <p:spPr/>
        <p:txBody>
          <a:bodyPr/>
          <a:lstStyle/>
          <a:p>
            <a:r>
              <a:rPr lang="en-GB"/>
              <a:t>  </a:t>
            </a:r>
          </a:p>
        </p:txBody>
      </p:sp>
    </p:spTree>
    <p:extLst>
      <p:ext uri="{BB962C8B-B14F-4D97-AF65-F5344CB8AC3E}">
        <p14:creationId xmlns:p14="http://schemas.microsoft.com/office/powerpoint/2010/main" val="195841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FD4E0-F51D-4CF1-D903-40C50EB13DAA}"/>
              </a:ext>
            </a:extLst>
          </p:cNvPr>
          <p:cNvSpPr txBox="1">
            <a:spLocks/>
          </p:cNvSpPr>
          <p:nvPr/>
        </p:nvSpPr>
        <p:spPr>
          <a:xfrm>
            <a:off x="578708" y="683674"/>
            <a:ext cx="4433560" cy="90805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r>
              <a:rPr lang="en-GB">
                <a:solidFill>
                  <a:schemeClr val="bg1">
                    <a:lumMod val="95000"/>
                  </a:schemeClr>
                </a:solidFill>
              </a:rPr>
              <a:t>INTRODUCTION</a:t>
            </a:r>
          </a:p>
        </p:txBody>
      </p:sp>
      <p:sp>
        <p:nvSpPr>
          <p:cNvPr id="7" name="TextBox 6">
            <a:extLst>
              <a:ext uri="{FF2B5EF4-FFF2-40B4-BE49-F238E27FC236}">
                <a16:creationId xmlns:a16="http://schemas.microsoft.com/office/drawing/2014/main" id="{198ADDA2-8CA0-F532-43CA-9AAC589991C5}"/>
              </a:ext>
            </a:extLst>
          </p:cNvPr>
          <p:cNvSpPr txBox="1"/>
          <p:nvPr/>
        </p:nvSpPr>
        <p:spPr>
          <a:xfrm>
            <a:off x="766815" y="1935743"/>
            <a:ext cx="9968918" cy="4062651"/>
          </a:xfrm>
          <a:prstGeom prst="rect">
            <a:avLst/>
          </a:prstGeom>
          <a:noFill/>
        </p:spPr>
        <p:txBody>
          <a:bodyPr wrap="square" rtlCol="0">
            <a:spAutoFit/>
          </a:bodyPr>
          <a:lstStyle/>
          <a:p>
            <a:r>
              <a:rPr lang="en-GB" sz="2000" b="1" dirty="0">
                <a:latin typeface="Abadi Extra Light" panose="020F0502020204030204" pitchFamily="34" charset="0"/>
              </a:rPr>
              <a:t>What is an H-bridge?</a:t>
            </a:r>
          </a:p>
          <a:p>
            <a:r>
              <a:rPr lang="en-GB" sz="2000" dirty="0">
                <a:latin typeface="Abadi Extra Light" panose="020F0502020204030204" pitchFamily="34" charset="0"/>
              </a:rPr>
              <a:t>The H-bridge (full-bridge) is an electronic circuit that can operate in the four quadrants of the current-voltage plane on the load. In other words, voltages and currents on the load can be indifferently positive or negative. </a:t>
            </a:r>
          </a:p>
          <a:p>
            <a:endParaRPr lang="en-GB" sz="2000" dirty="0">
              <a:latin typeface="Abadi Extra Light" panose="020F0502020204030204" pitchFamily="34" charset="0"/>
            </a:endParaRPr>
          </a:p>
          <a:p>
            <a:r>
              <a:rPr lang="en-GB" sz="2000" b="1" dirty="0">
                <a:latin typeface="Abadi Extra Light" panose="020F0502020204030204" pitchFamily="34" charset="0"/>
              </a:rPr>
              <a:t>Objectives:</a:t>
            </a:r>
          </a:p>
          <a:p>
            <a:pPr marL="285750" indent="-285750">
              <a:buFont typeface="Arial" panose="020B0604020202020204" pitchFamily="34" charset="0"/>
              <a:buChar char="•"/>
            </a:pPr>
            <a:r>
              <a:rPr lang="en-GB" sz="2000" dirty="0">
                <a:latin typeface="Abadi Extra Light" panose="020F0502020204030204" pitchFamily="34" charset="0"/>
              </a:rPr>
              <a:t>To work as an individual and as a member of a team while working on an electronics project.</a:t>
            </a:r>
          </a:p>
          <a:p>
            <a:pPr marL="285750" indent="-285750">
              <a:buFont typeface="Arial" panose="020B0604020202020204" pitchFamily="34" charset="0"/>
              <a:buChar char="•"/>
            </a:pPr>
            <a:r>
              <a:rPr lang="en-GB" sz="2000" dirty="0">
                <a:latin typeface="Abadi Extra Light" panose="020F0502020204030204" pitchFamily="34" charset="0"/>
              </a:rPr>
              <a:t>To design, simulate and physically implement four different DC to AC converters for multiple and/or variable frequencies and amplitudes.</a:t>
            </a:r>
          </a:p>
          <a:p>
            <a:pPr marL="285750" indent="-285750">
              <a:buFont typeface="Arial" panose="020B0604020202020204" pitchFamily="34" charset="0"/>
              <a:buChar char="•"/>
            </a:pPr>
            <a:r>
              <a:rPr lang="en-GB" sz="2000" dirty="0">
                <a:latin typeface="Abadi Extra Light" panose="020F0502020204030204" pitchFamily="34" charset="0"/>
              </a:rPr>
              <a:t>To analyse the behaviour of the relevant DC to AC converters operating in various conditions. </a:t>
            </a:r>
          </a:p>
          <a:p>
            <a:pPr marL="285750" indent="-285750">
              <a:buFont typeface="Arial" panose="020B0604020202020204" pitchFamily="34" charset="0"/>
              <a:buChar char="•"/>
            </a:pPr>
            <a:r>
              <a:rPr lang="en-GB" sz="2000" dirty="0">
                <a:latin typeface="Abadi Extra Light" panose="020F0502020204030204" pitchFamily="34" charset="0"/>
              </a:rPr>
              <a:t>To effectively communicate design, implementation and analysis undertaking for the completion of the project.</a:t>
            </a:r>
          </a:p>
          <a:p>
            <a:pPr marL="285750" indent="-285750">
              <a:buFont typeface="Arial" panose="020B0604020202020204" pitchFamily="34" charset="0"/>
              <a:buChar char="•"/>
            </a:pPr>
            <a:endParaRPr lang="en-GB" b="1" dirty="0">
              <a:latin typeface="Abadi Extra Light" panose="020F0502020204030204" pitchFamily="34" charset="0"/>
            </a:endParaRPr>
          </a:p>
        </p:txBody>
      </p:sp>
      <p:pic>
        <p:nvPicPr>
          <p:cNvPr id="11" name="Picture 10" descr="A blue circuit board with many dots and lines&#10;&#10;Description automatically generated">
            <a:extLst>
              <a:ext uri="{FF2B5EF4-FFF2-40B4-BE49-F238E27FC236}">
                <a16:creationId xmlns:a16="http://schemas.microsoft.com/office/drawing/2014/main" id="{FE7C1A56-94FF-3270-1BC2-CEF80E80FDB4}"/>
              </a:ext>
            </a:extLst>
          </p:cNvPr>
          <p:cNvPicPr>
            <a:picLocks noChangeAspect="1"/>
          </p:cNvPicPr>
          <p:nvPr/>
        </p:nvPicPr>
        <p:blipFill>
          <a:blip r:embed="rId2">
            <a:alphaModFix amt="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228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FD4E0-F51D-4CF1-D903-40C50EB13DAA}"/>
              </a:ext>
            </a:extLst>
          </p:cNvPr>
          <p:cNvSpPr txBox="1">
            <a:spLocks/>
          </p:cNvSpPr>
          <p:nvPr/>
        </p:nvSpPr>
        <p:spPr>
          <a:xfrm>
            <a:off x="578707" y="683674"/>
            <a:ext cx="6007149" cy="908059"/>
          </a:xfrm>
          <a:prstGeom prst="rect">
            <a:avLst/>
          </a:prstGeom>
          <a:solidFill>
            <a:schemeClr val="accent6">
              <a:lumMod val="75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r>
              <a:rPr lang="en-GB">
                <a:solidFill>
                  <a:schemeClr val="bg1">
                    <a:lumMod val="95000"/>
                  </a:schemeClr>
                </a:solidFill>
              </a:rPr>
              <a:t>HARDWARE/CIRCUITRY</a:t>
            </a:r>
          </a:p>
        </p:txBody>
      </p:sp>
      <p:sp>
        <p:nvSpPr>
          <p:cNvPr id="2" name="TextBox 1">
            <a:extLst>
              <a:ext uri="{FF2B5EF4-FFF2-40B4-BE49-F238E27FC236}">
                <a16:creationId xmlns:a16="http://schemas.microsoft.com/office/drawing/2014/main" id="{EB58DE5D-8281-EF06-D35D-B35F4CAD4B60}"/>
              </a:ext>
            </a:extLst>
          </p:cNvPr>
          <p:cNvSpPr txBox="1"/>
          <p:nvPr/>
        </p:nvSpPr>
        <p:spPr>
          <a:xfrm>
            <a:off x="529069" y="2015684"/>
            <a:ext cx="6106423"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a:t>As previously discussed, the circuit configuration used is the H-Bridge, this circuit can be used as a 4-quadrant DC-DC converter and as a DC-AC converter by applying varying PWM signals to the transistors.</a:t>
            </a:r>
          </a:p>
          <a:p>
            <a:pPr marL="171450" indent="-171450">
              <a:buFont typeface="Arial"/>
              <a:buChar char="•"/>
            </a:pPr>
            <a:r>
              <a:rPr lang="en-US" sz="1400"/>
              <a:t>Parts given for use…</a:t>
            </a:r>
          </a:p>
          <a:p>
            <a:pPr marL="628650" lvl="1" indent="-171450">
              <a:buFont typeface="Arial"/>
              <a:buChar char="•"/>
            </a:pPr>
            <a:r>
              <a:rPr lang="en-US" sz="1400"/>
              <a:t>4x BC107 NPN Transistor</a:t>
            </a:r>
          </a:p>
          <a:p>
            <a:pPr marL="628650" lvl="1" indent="-171450">
              <a:buFont typeface="Arial"/>
              <a:buChar char="•"/>
            </a:pPr>
            <a:r>
              <a:rPr lang="en-US" sz="1400"/>
              <a:t>10 </a:t>
            </a:r>
            <a:r>
              <a:rPr lang="en-US" sz="1400" err="1"/>
              <a:t>mH</a:t>
            </a:r>
            <a:r>
              <a:rPr lang="en-US" sz="1400"/>
              <a:t> Inductor</a:t>
            </a:r>
          </a:p>
          <a:p>
            <a:pPr marL="628650" lvl="1" indent="-171450">
              <a:buFont typeface="Arial"/>
              <a:buChar char="•"/>
            </a:pPr>
            <a:r>
              <a:rPr lang="en-US" sz="1400"/>
              <a:t>4x 1N4001 Silicon Diodes</a:t>
            </a:r>
          </a:p>
          <a:p>
            <a:pPr marL="628650" lvl="1" indent="-171450">
              <a:buFont typeface="Arial"/>
              <a:buChar char="•"/>
            </a:pPr>
            <a:r>
              <a:rPr lang="en-US" sz="1400"/>
              <a:t>Arduino Uno, Relevant Wires, and Breadboard</a:t>
            </a:r>
          </a:p>
          <a:p>
            <a:pPr marL="628650" lvl="1" indent="-171450">
              <a:buFont typeface="Arial"/>
              <a:buChar char="•"/>
            </a:pPr>
            <a:endParaRPr lang="en-US" sz="1200"/>
          </a:p>
        </p:txBody>
      </p:sp>
      <p:sp>
        <p:nvSpPr>
          <p:cNvPr id="3" name="TextBox 2">
            <a:extLst>
              <a:ext uri="{FF2B5EF4-FFF2-40B4-BE49-F238E27FC236}">
                <a16:creationId xmlns:a16="http://schemas.microsoft.com/office/drawing/2014/main" id="{56C75959-7777-DE91-65FF-87F6150D93C8}"/>
              </a:ext>
            </a:extLst>
          </p:cNvPr>
          <p:cNvSpPr txBox="1"/>
          <p:nvPr/>
        </p:nvSpPr>
        <p:spPr>
          <a:xfrm>
            <a:off x="578707" y="4177091"/>
            <a:ext cx="5640618" cy="1754326"/>
          </a:xfrm>
          <a:prstGeom prst="rect">
            <a:avLst/>
          </a:prstGeom>
          <a:noFill/>
        </p:spPr>
        <p:txBody>
          <a:bodyPr wrap="square" lIns="91440" tIns="45720" rIns="91440" bIns="45720" rtlCol="0" anchor="t">
            <a:spAutoFit/>
          </a:bodyPr>
          <a:lstStyle/>
          <a:p>
            <a:r>
              <a:rPr lang="en-GB" sz="1400"/>
              <a:t>The BC107 datasheet indicates that the Collector-Emitter voltage is 0.6 Volts when transistor is saturated. The 1N4001 diodes also have a forward voltage of 1.1 Volts.</a:t>
            </a:r>
          </a:p>
          <a:p>
            <a:endParaRPr lang="en-GB" sz="1400"/>
          </a:p>
          <a:p>
            <a:r>
              <a:rPr lang="en-GB" sz="1400"/>
              <a:t>Because of these voltage drops we know that there will be an overall drop within the circuit which will reduce the amplitude of the output AC waveform.</a:t>
            </a:r>
          </a:p>
          <a:p>
            <a:endParaRPr lang="en-GB" sz="1200"/>
          </a:p>
          <a:p>
            <a:endParaRPr lang="en-GB" sz="1200"/>
          </a:p>
        </p:txBody>
      </p:sp>
      <p:pic>
        <p:nvPicPr>
          <p:cNvPr id="5" name="Picture 4">
            <a:extLst>
              <a:ext uri="{FF2B5EF4-FFF2-40B4-BE49-F238E27FC236}">
                <a16:creationId xmlns:a16="http://schemas.microsoft.com/office/drawing/2014/main" id="{97DBE05F-7844-4A47-E406-34040C19F9AA}"/>
              </a:ext>
            </a:extLst>
          </p:cNvPr>
          <p:cNvPicPr>
            <a:picLocks noChangeAspect="1"/>
          </p:cNvPicPr>
          <p:nvPr/>
        </p:nvPicPr>
        <p:blipFill>
          <a:blip r:embed="rId2"/>
          <a:stretch>
            <a:fillRect/>
          </a:stretch>
        </p:blipFill>
        <p:spPr>
          <a:xfrm>
            <a:off x="7618333" y="697619"/>
            <a:ext cx="3125384" cy="1817479"/>
          </a:xfrm>
          <a:prstGeom prst="rect">
            <a:avLst/>
          </a:prstGeom>
        </p:spPr>
      </p:pic>
      <p:sp>
        <p:nvSpPr>
          <p:cNvPr id="7" name="TextBox 6">
            <a:extLst>
              <a:ext uri="{FF2B5EF4-FFF2-40B4-BE49-F238E27FC236}">
                <a16:creationId xmlns:a16="http://schemas.microsoft.com/office/drawing/2014/main" id="{4D12077A-29B2-428E-F6DB-A0ACF90185B6}"/>
              </a:ext>
            </a:extLst>
          </p:cNvPr>
          <p:cNvSpPr txBox="1"/>
          <p:nvPr/>
        </p:nvSpPr>
        <p:spPr>
          <a:xfrm>
            <a:off x="6678706" y="2515098"/>
            <a:ext cx="4966447" cy="3323987"/>
          </a:xfrm>
          <a:prstGeom prst="rect">
            <a:avLst/>
          </a:prstGeom>
          <a:noFill/>
        </p:spPr>
        <p:txBody>
          <a:bodyPr wrap="square" rtlCol="0">
            <a:spAutoFit/>
          </a:bodyPr>
          <a:lstStyle/>
          <a:p>
            <a:r>
              <a:rPr lang="en-US" sz="1400"/>
              <a:t>The circuit was constructed according to the above circuit diagram.</a:t>
            </a:r>
          </a:p>
          <a:p>
            <a:endParaRPr lang="en-US" sz="1400"/>
          </a:p>
          <a:p>
            <a:r>
              <a:rPr lang="en-US" sz="1400"/>
              <a:t>A pulse width modulation signal is applied to the base of the transistors, alternating between Q1 and Q4 then Q2 and Q3.</a:t>
            </a:r>
          </a:p>
          <a:p>
            <a:endParaRPr lang="en-US" sz="1400"/>
          </a:p>
          <a:p>
            <a:r>
              <a:rPr lang="en-US" sz="1400"/>
              <a:t>This applies the Arduinos 5 Volt signal to the resistor and inductor in an alternating pattern.</a:t>
            </a:r>
          </a:p>
          <a:p>
            <a:endParaRPr lang="en-US" sz="1400"/>
          </a:p>
          <a:p>
            <a:r>
              <a:rPr lang="en-US" sz="1400"/>
              <a:t>A carrier frequency is used which is calculated using the time constant of the RL combination. This allows the amplitude of the AC waveform to be defined according the waveform that is being produced.</a:t>
            </a:r>
            <a:r>
              <a:rPr lang="en-GB" sz="1400"/>
              <a:t> </a:t>
            </a:r>
          </a:p>
          <a:p>
            <a:endParaRPr lang="en-GB" sz="1400"/>
          </a:p>
          <a:p>
            <a:r>
              <a:rPr lang="en-GB" sz="1400"/>
              <a:t>This is achieved by varying the duty cycle of the PWM signal based on the desired amplitude of the output voltage waveform.</a:t>
            </a:r>
            <a:endParaRPr lang="en-US" sz="1400"/>
          </a:p>
        </p:txBody>
      </p:sp>
      <p:pic>
        <p:nvPicPr>
          <p:cNvPr id="8" name="Picture 7" descr="A blue circuit board with many dots and lines&#10;&#10;Description automatically generated">
            <a:extLst>
              <a:ext uri="{FF2B5EF4-FFF2-40B4-BE49-F238E27FC236}">
                <a16:creationId xmlns:a16="http://schemas.microsoft.com/office/drawing/2014/main" id="{001602D2-975F-49BD-9BA9-D244D33E45AB}"/>
              </a:ext>
            </a:extLst>
          </p:cNvPr>
          <p:cNvPicPr>
            <a:picLocks noChangeAspect="1"/>
          </p:cNvPicPr>
          <p:nvPr/>
        </p:nvPicPr>
        <p:blipFill>
          <a:blip r:embed="rId3">
            <a:alphaModFix amt="5000"/>
          </a:blip>
          <a:stretch>
            <a:fillRect/>
          </a:stretch>
        </p:blipFill>
        <p:spPr>
          <a:xfrm>
            <a:off x="0" y="19291"/>
            <a:ext cx="12192000" cy="6858000"/>
          </a:xfrm>
          <a:prstGeom prst="rect">
            <a:avLst/>
          </a:prstGeom>
        </p:spPr>
      </p:pic>
    </p:spTree>
    <p:extLst>
      <p:ext uri="{BB962C8B-B14F-4D97-AF65-F5344CB8AC3E}">
        <p14:creationId xmlns:p14="http://schemas.microsoft.com/office/powerpoint/2010/main" val="7045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FD4E0-F51D-4CF1-D903-40C50EB13DAA}"/>
              </a:ext>
            </a:extLst>
          </p:cNvPr>
          <p:cNvSpPr txBox="1">
            <a:spLocks/>
          </p:cNvSpPr>
          <p:nvPr/>
        </p:nvSpPr>
        <p:spPr>
          <a:xfrm>
            <a:off x="578708" y="683674"/>
            <a:ext cx="4433560" cy="90805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r>
              <a:rPr lang="en-GB">
                <a:solidFill>
                  <a:schemeClr val="bg1">
                    <a:lumMod val="95000"/>
                  </a:schemeClr>
                </a:solidFill>
              </a:rPr>
              <a:t>TASK 1</a:t>
            </a:r>
          </a:p>
        </p:txBody>
      </p:sp>
      <p:sp>
        <p:nvSpPr>
          <p:cNvPr id="2" name="TextBox 1">
            <a:extLst>
              <a:ext uri="{FF2B5EF4-FFF2-40B4-BE49-F238E27FC236}">
                <a16:creationId xmlns:a16="http://schemas.microsoft.com/office/drawing/2014/main" id="{E259F2D1-AB0F-988A-4221-9E1B8564F5C8}"/>
              </a:ext>
            </a:extLst>
          </p:cNvPr>
          <p:cNvSpPr txBox="1"/>
          <p:nvPr/>
        </p:nvSpPr>
        <p:spPr>
          <a:xfrm>
            <a:off x="324708" y="1972129"/>
            <a:ext cx="5134746" cy="4247317"/>
          </a:xfrm>
          <a:prstGeom prst="rect">
            <a:avLst/>
          </a:prstGeom>
          <a:noFill/>
        </p:spPr>
        <p:txBody>
          <a:bodyPr wrap="square" lIns="91440" tIns="45720" rIns="91440" bIns="45720" rtlCol="0" anchor="t">
            <a:spAutoFit/>
          </a:bodyPr>
          <a:lstStyle/>
          <a:p>
            <a:r>
              <a:rPr lang="en-GB" b="1"/>
              <a:t>     DC/AC RECTANGULAR WAVE CONVERTER</a:t>
            </a:r>
            <a:r>
              <a:rPr lang="en-GB"/>
              <a:t>: </a:t>
            </a:r>
          </a:p>
          <a:p>
            <a:pPr marL="285750" indent="-285750">
              <a:buFont typeface="Arial"/>
              <a:buChar char="•"/>
            </a:pPr>
            <a:r>
              <a:rPr lang="en-GB"/>
              <a:t>Square wave signal of frequency 10 Hz and 10 V peak-to-peak amplitude</a:t>
            </a:r>
          </a:p>
          <a:p>
            <a:pPr marL="285750" indent="-285750">
              <a:buFont typeface="Arial"/>
              <a:buChar char="•"/>
            </a:pPr>
            <a:r>
              <a:rPr lang="en-GB"/>
              <a:t>Extension – varying frequency </a:t>
            </a:r>
          </a:p>
          <a:p>
            <a:endParaRPr lang="en-GB"/>
          </a:p>
          <a:p>
            <a:r>
              <a:rPr lang="en-GB"/>
              <a:t>     </a:t>
            </a:r>
            <a:r>
              <a:rPr lang="en-GB" b="1"/>
              <a:t>Limitations</a:t>
            </a:r>
            <a:r>
              <a:rPr lang="en-GB"/>
              <a:t>: </a:t>
            </a:r>
          </a:p>
          <a:p>
            <a:pPr marL="285750" indent="-285750">
              <a:buFont typeface="Arial"/>
              <a:buChar char="•"/>
            </a:pPr>
            <a:r>
              <a:rPr lang="en-GB"/>
              <a:t>Peak-to-peak voltage is lower than expected due to the high resistance of the inductor (expected peak-to-peak amplitude = 5.7 V)</a:t>
            </a:r>
          </a:p>
          <a:p>
            <a:pPr marL="285750" indent="-285750">
              <a:buFont typeface="Arial"/>
              <a:buChar char="•"/>
            </a:pPr>
            <a:r>
              <a:rPr lang="en-GB"/>
              <a:t>Other losses are not taken into account (such as transistor's and diode's resistances), resulting in a lower peak-to-peak voltage.</a:t>
            </a:r>
          </a:p>
          <a:p>
            <a:pPr marL="285750" indent="-285750">
              <a:buFont typeface="Arial"/>
              <a:buChar char="•"/>
            </a:pPr>
            <a:r>
              <a:rPr lang="en-GB"/>
              <a:t>Extension limitations: frequency cannot be lower than 1 Hz</a:t>
            </a:r>
          </a:p>
          <a:p>
            <a:pPr marL="285750" indent="-285750">
              <a:buFont typeface="Arial"/>
              <a:buChar char="•"/>
            </a:pPr>
            <a:endParaRPr lang="en-GB"/>
          </a:p>
        </p:txBody>
      </p:sp>
      <p:pic>
        <p:nvPicPr>
          <p:cNvPr id="7" name="Picture 6" descr="A diagram of a circuit&#10;&#10;Description automatically generated">
            <a:extLst>
              <a:ext uri="{FF2B5EF4-FFF2-40B4-BE49-F238E27FC236}">
                <a16:creationId xmlns:a16="http://schemas.microsoft.com/office/drawing/2014/main" id="{6935A6EB-262E-25B4-410C-DF3C6E110662}"/>
              </a:ext>
            </a:extLst>
          </p:cNvPr>
          <p:cNvPicPr>
            <a:picLocks noChangeAspect="1"/>
          </p:cNvPicPr>
          <p:nvPr/>
        </p:nvPicPr>
        <p:blipFill>
          <a:blip r:embed="rId2"/>
          <a:stretch>
            <a:fillRect/>
          </a:stretch>
        </p:blipFill>
        <p:spPr>
          <a:xfrm>
            <a:off x="5294306" y="1076317"/>
            <a:ext cx="7025832" cy="4686727"/>
          </a:xfrm>
          <a:prstGeom prst="rect">
            <a:avLst/>
          </a:prstGeom>
        </p:spPr>
      </p:pic>
      <p:pic>
        <p:nvPicPr>
          <p:cNvPr id="4" name="Picture 3" descr="A blue circuit board with many dots and lines&#10;&#10;Description automatically generated">
            <a:extLst>
              <a:ext uri="{FF2B5EF4-FFF2-40B4-BE49-F238E27FC236}">
                <a16:creationId xmlns:a16="http://schemas.microsoft.com/office/drawing/2014/main" id="{06EAF755-4C39-7FAB-CFF3-83312C1E7BBA}"/>
              </a:ext>
            </a:extLst>
          </p:cNvPr>
          <p:cNvPicPr>
            <a:picLocks noChangeAspect="1"/>
          </p:cNvPicPr>
          <p:nvPr/>
        </p:nvPicPr>
        <p:blipFill>
          <a:blip r:embed="rId3">
            <a:alphaModFix amt="5000"/>
          </a:blip>
          <a:stretch>
            <a:fillRect/>
          </a:stretch>
        </p:blipFill>
        <p:spPr>
          <a:xfrm>
            <a:off x="0" y="0"/>
            <a:ext cx="12320138" cy="6858000"/>
          </a:xfrm>
          <a:prstGeom prst="rect">
            <a:avLst/>
          </a:prstGeom>
        </p:spPr>
      </p:pic>
    </p:spTree>
    <p:extLst>
      <p:ext uri="{BB962C8B-B14F-4D97-AF65-F5344CB8AC3E}">
        <p14:creationId xmlns:p14="http://schemas.microsoft.com/office/powerpoint/2010/main" val="349075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C081F4-252B-87F1-84C0-C1A1B9994D2C}"/>
              </a:ext>
            </a:extLst>
          </p:cNvPr>
          <p:cNvPicPr>
            <a:picLocks noChangeAspect="1"/>
          </p:cNvPicPr>
          <p:nvPr/>
        </p:nvPicPr>
        <p:blipFill>
          <a:blip r:embed="rId2"/>
          <a:stretch>
            <a:fillRect/>
          </a:stretch>
        </p:blipFill>
        <p:spPr>
          <a:xfrm>
            <a:off x="6449452" y="419771"/>
            <a:ext cx="4758104" cy="2691667"/>
          </a:xfrm>
          <a:prstGeom prst="rect">
            <a:avLst/>
          </a:prstGeom>
        </p:spPr>
      </p:pic>
      <p:pic>
        <p:nvPicPr>
          <p:cNvPr id="3" name="Picture 2" descr="A blue circuit board with many dots and lines&#10;&#10;Description automatically generated">
            <a:extLst>
              <a:ext uri="{FF2B5EF4-FFF2-40B4-BE49-F238E27FC236}">
                <a16:creationId xmlns:a16="http://schemas.microsoft.com/office/drawing/2014/main" id="{86A0110E-BD1E-DB28-A826-E7160924F68D}"/>
              </a:ext>
            </a:extLst>
          </p:cNvPr>
          <p:cNvPicPr>
            <a:picLocks noChangeAspect="1"/>
          </p:cNvPicPr>
          <p:nvPr/>
        </p:nvPicPr>
        <p:blipFill>
          <a:blip r:embed="rId3">
            <a:alphaModFix amt="5000"/>
          </a:blip>
          <a:stretch>
            <a:fillRect/>
          </a:stretch>
        </p:blipFill>
        <p:spPr>
          <a:xfrm>
            <a:off x="0" y="0"/>
            <a:ext cx="12320138" cy="6858000"/>
          </a:xfrm>
          <a:prstGeom prst="rect">
            <a:avLst/>
          </a:prstGeom>
        </p:spPr>
      </p:pic>
      <p:pic>
        <p:nvPicPr>
          <p:cNvPr id="4" name="Picture 3" descr="A screen shot of a graph&#10;&#10;Description automatically generated">
            <a:extLst>
              <a:ext uri="{FF2B5EF4-FFF2-40B4-BE49-F238E27FC236}">
                <a16:creationId xmlns:a16="http://schemas.microsoft.com/office/drawing/2014/main" id="{F6DD5B11-B843-D9E1-2861-42F53EF23D17}"/>
              </a:ext>
            </a:extLst>
          </p:cNvPr>
          <p:cNvPicPr>
            <a:picLocks noChangeAspect="1"/>
          </p:cNvPicPr>
          <p:nvPr/>
        </p:nvPicPr>
        <p:blipFill>
          <a:blip r:embed="rId4"/>
          <a:stretch>
            <a:fillRect/>
          </a:stretch>
        </p:blipFill>
        <p:spPr>
          <a:xfrm>
            <a:off x="511322" y="3429000"/>
            <a:ext cx="5231228" cy="3178161"/>
          </a:xfrm>
          <a:prstGeom prst="rect">
            <a:avLst/>
          </a:prstGeom>
        </p:spPr>
      </p:pic>
      <p:sp>
        <p:nvSpPr>
          <p:cNvPr id="7" name="TextBox 6">
            <a:extLst>
              <a:ext uri="{FF2B5EF4-FFF2-40B4-BE49-F238E27FC236}">
                <a16:creationId xmlns:a16="http://schemas.microsoft.com/office/drawing/2014/main" id="{75D08620-B43F-CD1D-10DD-2AB2A5DB108C}"/>
              </a:ext>
            </a:extLst>
          </p:cNvPr>
          <p:cNvSpPr txBox="1"/>
          <p:nvPr/>
        </p:nvSpPr>
        <p:spPr>
          <a:xfrm>
            <a:off x="511322" y="649225"/>
            <a:ext cx="513052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5">
                    <a:lumMod val="75000"/>
                  </a:schemeClr>
                </a:solidFill>
              </a:rPr>
              <a:t>Task 1 – Diagrams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Below are two oscilloscope readings comparing our simulation results (bottom right) and our observed results (bottom left)</a:t>
            </a:r>
          </a:p>
          <a:p>
            <a:pPr marL="285750" indent="-285750">
              <a:buFont typeface="Arial" panose="020B0604020202020204" pitchFamily="34" charset="0"/>
              <a:buChar char="•"/>
            </a:pPr>
            <a:r>
              <a:rPr lang="en-US"/>
              <a:t>On the top right is a diagram that was used to help visualize the coding process behind the waveform</a:t>
            </a:r>
          </a:p>
        </p:txBody>
      </p:sp>
      <p:pic>
        <p:nvPicPr>
          <p:cNvPr id="2" name="Picture 1" descr="A screenshot of a graph&#10;&#10;Description automatically generated">
            <a:extLst>
              <a:ext uri="{FF2B5EF4-FFF2-40B4-BE49-F238E27FC236}">
                <a16:creationId xmlns:a16="http://schemas.microsoft.com/office/drawing/2014/main" id="{9A41853F-4963-89C6-0C0B-D6E8A39B61A7}"/>
              </a:ext>
            </a:extLst>
          </p:cNvPr>
          <p:cNvPicPr>
            <a:picLocks noChangeAspect="1"/>
          </p:cNvPicPr>
          <p:nvPr/>
        </p:nvPicPr>
        <p:blipFill>
          <a:blip r:embed="rId5"/>
          <a:stretch>
            <a:fillRect/>
          </a:stretch>
        </p:blipFill>
        <p:spPr>
          <a:xfrm>
            <a:off x="6449452" y="3429000"/>
            <a:ext cx="4877777" cy="3204634"/>
          </a:xfrm>
          <a:prstGeom prst="rect">
            <a:avLst/>
          </a:prstGeom>
        </p:spPr>
      </p:pic>
    </p:spTree>
    <p:extLst>
      <p:ext uri="{BB962C8B-B14F-4D97-AF65-F5344CB8AC3E}">
        <p14:creationId xmlns:p14="http://schemas.microsoft.com/office/powerpoint/2010/main" val="61837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FD4E0-F51D-4CF1-D903-40C50EB13DAA}"/>
              </a:ext>
            </a:extLst>
          </p:cNvPr>
          <p:cNvSpPr txBox="1">
            <a:spLocks/>
          </p:cNvSpPr>
          <p:nvPr/>
        </p:nvSpPr>
        <p:spPr>
          <a:xfrm>
            <a:off x="578707" y="683674"/>
            <a:ext cx="6007149" cy="90805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r>
              <a:rPr lang="en-GB">
                <a:solidFill>
                  <a:schemeClr val="bg1">
                    <a:lumMod val="95000"/>
                  </a:schemeClr>
                </a:solidFill>
                <a:latin typeface="Bahnschrift"/>
              </a:rPr>
              <a:t>TASK 2</a:t>
            </a:r>
            <a:endParaRPr lang="en-GB">
              <a:solidFill>
                <a:schemeClr val="bg1">
                  <a:lumMod val="95000"/>
                </a:schemeClr>
              </a:solidFill>
            </a:endParaRPr>
          </a:p>
        </p:txBody>
      </p:sp>
      <p:sp>
        <p:nvSpPr>
          <p:cNvPr id="2" name="TextBox 1">
            <a:extLst>
              <a:ext uri="{FF2B5EF4-FFF2-40B4-BE49-F238E27FC236}">
                <a16:creationId xmlns:a16="http://schemas.microsoft.com/office/drawing/2014/main" id="{EB58DE5D-8281-EF06-D35D-B35F4CAD4B60}"/>
              </a:ext>
            </a:extLst>
          </p:cNvPr>
          <p:cNvSpPr txBox="1"/>
          <p:nvPr/>
        </p:nvSpPr>
        <p:spPr>
          <a:xfrm>
            <a:off x="227079" y="3494018"/>
            <a:ext cx="646354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TW Cen MT"/>
              </a:rPr>
              <a:t>     </a:t>
            </a:r>
            <a:r>
              <a:rPr lang="en-GB" b="1">
                <a:latin typeface="TW Cen MT"/>
              </a:rPr>
              <a:t>Limitations</a:t>
            </a:r>
            <a:r>
              <a:rPr lang="en-GB">
                <a:latin typeface="TW Cen MT"/>
              </a:rPr>
              <a:t>: </a:t>
            </a:r>
            <a:endParaRPr lang="en-US">
              <a:latin typeface="TW Cen MT"/>
            </a:endParaRPr>
          </a:p>
          <a:p>
            <a:pPr marL="285750" indent="-285750">
              <a:buFont typeface="Arial"/>
              <a:buChar char="•"/>
            </a:pPr>
            <a:r>
              <a:rPr lang="en-GB">
                <a:latin typeface="TW Cen MT"/>
              </a:rPr>
              <a:t>Carrier frequency must be higher than 5 kHz (for 50 Ohm resistor)</a:t>
            </a:r>
          </a:p>
          <a:p>
            <a:pPr marL="285750" indent="-285750">
              <a:buFont typeface="Arial,Sans-Serif"/>
              <a:buChar char="•"/>
            </a:pPr>
            <a:r>
              <a:rPr lang="en-GB">
                <a:latin typeface="TW Cen MT"/>
              </a:rPr>
              <a:t>Peak-to-peak voltage is lower than expected due to the high resistance of the inductor (expected peak-to-peak amplitude = 4.6 V)</a:t>
            </a:r>
            <a:endParaRPr lang="en-US">
              <a:latin typeface="TW Cen MT"/>
            </a:endParaRPr>
          </a:p>
          <a:p>
            <a:pPr marL="285750" indent="-285750">
              <a:buFont typeface="Arial,Sans-Serif"/>
              <a:buChar char="•"/>
            </a:pPr>
            <a:r>
              <a:rPr lang="en-GB">
                <a:latin typeface="TW Cen MT"/>
              </a:rPr>
              <a:t>Other losses are not taken into account (such as transistor's and diode's resistances), resulting in a lower peak-to-peak voltage.</a:t>
            </a:r>
            <a:endParaRPr lang="en-US">
              <a:latin typeface="TW Cen MT"/>
            </a:endParaRPr>
          </a:p>
          <a:p>
            <a:pPr marL="285750" indent="-285750">
              <a:buFont typeface="Arial"/>
              <a:buChar char="•"/>
            </a:pPr>
            <a:r>
              <a:rPr lang="en-GB">
                <a:latin typeface="TW Cen MT"/>
              </a:rPr>
              <a:t>Extension limitation - modular frequency cannot be below 1 Hz</a:t>
            </a:r>
          </a:p>
          <a:p>
            <a:pPr marL="285750" indent="-285750">
              <a:buFont typeface="Arial"/>
              <a:buChar char="•"/>
            </a:pPr>
            <a:r>
              <a:rPr lang="en-GB">
                <a:latin typeface="TW Cen MT"/>
              </a:rPr>
              <a:t>Extension limitation - peak-to-peak amplitude cannot go above 10 V (with other limitations 5.7 V)</a:t>
            </a:r>
          </a:p>
          <a:p>
            <a:endParaRPr lang="en-GB">
              <a:latin typeface="TW Cen MT"/>
            </a:endParaRPr>
          </a:p>
        </p:txBody>
      </p:sp>
      <p:sp>
        <p:nvSpPr>
          <p:cNvPr id="3" name="TextBox 2">
            <a:extLst>
              <a:ext uri="{FF2B5EF4-FFF2-40B4-BE49-F238E27FC236}">
                <a16:creationId xmlns:a16="http://schemas.microsoft.com/office/drawing/2014/main" id="{56C75959-7777-DE91-65FF-87F6150D93C8}"/>
              </a:ext>
            </a:extLst>
          </p:cNvPr>
          <p:cNvSpPr txBox="1"/>
          <p:nvPr/>
        </p:nvSpPr>
        <p:spPr>
          <a:xfrm>
            <a:off x="224920" y="2095500"/>
            <a:ext cx="6279290" cy="1446550"/>
          </a:xfrm>
          <a:prstGeom prst="rect">
            <a:avLst/>
          </a:prstGeom>
          <a:noFill/>
        </p:spPr>
        <p:txBody>
          <a:bodyPr wrap="square" lIns="91440" tIns="45720" rIns="91440" bIns="45720" rtlCol="0" anchor="t">
            <a:spAutoFit/>
          </a:bodyPr>
          <a:lstStyle/>
          <a:p>
            <a:r>
              <a:rPr lang="en-GB" b="1">
                <a:latin typeface="TW Cen MT"/>
              </a:rPr>
              <a:t>     DC/AC RECTANGULAR WAVE CONVERTER</a:t>
            </a:r>
            <a:r>
              <a:rPr lang="en-GB">
                <a:latin typeface="TW Cen MT"/>
              </a:rPr>
              <a:t>: </a:t>
            </a:r>
            <a:endParaRPr lang="en-US">
              <a:latin typeface="TW Cen MT"/>
            </a:endParaRPr>
          </a:p>
          <a:p>
            <a:pPr marL="285750" indent="-285750">
              <a:buFont typeface="Arial,Sans-Serif"/>
              <a:buChar char="•"/>
            </a:pPr>
            <a:r>
              <a:rPr lang="en-GB">
                <a:latin typeface="TW Cen MT"/>
              </a:rPr>
              <a:t>Square wave signal of frequency 60 Hz</a:t>
            </a:r>
            <a:endParaRPr lang="en-US">
              <a:latin typeface="TW Cen MT"/>
            </a:endParaRPr>
          </a:p>
          <a:p>
            <a:pPr marL="285750" indent="-285750">
              <a:buFont typeface="Arial,Sans-Serif"/>
              <a:buChar char="•"/>
            </a:pPr>
            <a:r>
              <a:rPr lang="en-GB">
                <a:latin typeface="TW Cen MT"/>
              </a:rPr>
              <a:t>8 V peak-to-peak amplitude generated using PWM</a:t>
            </a:r>
            <a:endParaRPr lang="en-US">
              <a:latin typeface="TW Cen MT"/>
            </a:endParaRPr>
          </a:p>
          <a:p>
            <a:pPr marL="285750" indent="-285750">
              <a:buFont typeface="Arial,Sans-Serif"/>
              <a:buChar char="•"/>
            </a:pPr>
            <a:r>
              <a:rPr lang="en-GB">
                <a:latin typeface="TW Cen MT"/>
              </a:rPr>
              <a:t>Extension – varying frequency and amplitude</a:t>
            </a:r>
            <a:endParaRPr lang="en-US">
              <a:latin typeface="TW Cen MT"/>
            </a:endParaRPr>
          </a:p>
          <a:p>
            <a:endParaRPr lang="en-GB" sz="1600"/>
          </a:p>
        </p:txBody>
      </p:sp>
      <p:pic>
        <p:nvPicPr>
          <p:cNvPr id="5" name="Picture 4" descr="A diagram of a machine&#10;&#10;Description automatically generated">
            <a:extLst>
              <a:ext uri="{FF2B5EF4-FFF2-40B4-BE49-F238E27FC236}">
                <a16:creationId xmlns:a16="http://schemas.microsoft.com/office/drawing/2014/main" id="{3A4D6DA8-33D2-FEC7-0DED-3111B186C0B0}"/>
              </a:ext>
            </a:extLst>
          </p:cNvPr>
          <p:cNvPicPr>
            <a:picLocks noChangeAspect="1"/>
          </p:cNvPicPr>
          <p:nvPr/>
        </p:nvPicPr>
        <p:blipFill>
          <a:blip r:embed="rId2"/>
          <a:stretch>
            <a:fillRect/>
          </a:stretch>
        </p:blipFill>
        <p:spPr>
          <a:xfrm>
            <a:off x="6777996" y="420137"/>
            <a:ext cx="5019429" cy="6246534"/>
          </a:xfrm>
          <a:prstGeom prst="rect">
            <a:avLst/>
          </a:prstGeom>
        </p:spPr>
      </p:pic>
      <p:pic>
        <p:nvPicPr>
          <p:cNvPr id="4" name="Picture 3" descr="A blue circuit board with many dots and lines&#10;&#10;Description automatically generated">
            <a:extLst>
              <a:ext uri="{FF2B5EF4-FFF2-40B4-BE49-F238E27FC236}">
                <a16:creationId xmlns:a16="http://schemas.microsoft.com/office/drawing/2014/main" id="{AE3B3A7E-D07C-5305-4261-F9A8294A398F}"/>
              </a:ext>
            </a:extLst>
          </p:cNvPr>
          <p:cNvPicPr>
            <a:picLocks noChangeAspect="1"/>
          </p:cNvPicPr>
          <p:nvPr/>
        </p:nvPicPr>
        <p:blipFill>
          <a:blip r:embed="rId3">
            <a:alphaModFix amt="5000"/>
          </a:blip>
          <a:stretch>
            <a:fillRect/>
          </a:stretch>
        </p:blipFill>
        <p:spPr>
          <a:xfrm>
            <a:off x="0" y="0"/>
            <a:ext cx="12320138" cy="6858000"/>
          </a:xfrm>
          <a:prstGeom prst="rect">
            <a:avLst/>
          </a:prstGeom>
        </p:spPr>
      </p:pic>
    </p:spTree>
    <p:extLst>
      <p:ext uri="{BB962C8B-B14F-4D97-AF65-F5344CB8AC3E}">
        <p14:creationId xmlns:p14="http://schemas.microsoft.com/office/powerpoint/2010/main" val="96730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34F8C3-FDAD-0604-10D3-DE00381E41D4}"/>
              </a:ext>
            </a:extLst>
          </p:cNvPr>
          <p:cNvPicPr>
            <a:picLocks noChangeAspect="1"/>
          </p:cNvPicPr>
          <p:nvPr/>
        </p:nvPicPr>
        <p:blipFill>
          <a:blip r:embed="rId2"/>
          <a:stretch>
            <a:fillRect/>
          </a:stretch>
        </p:blipFill>
        <p:spPr>
          <a:xfrm>
            <a:off x="6256704" y="512878"/>
            <a:ext cx="4900327" cy="2793801"/>
          </a:xfrm>
          <a:prstGeom prst="rect">
            <a:avLst/>
          </a:prstGeom>
        </p:spPr>
      </p:pic>
      <p:pic>
        <p:nvPicPr>
          <p:cNvPr id="3" name="Picture 2" descr="A blue circuit board with many dots and lines&#10;&#10;Description automatically generated">
            <a:extLst>
              <a:ext uri="{FF2B5EF4-FFF2-40B4-BE49-F238E27FC236}">
                <a16:creationId xmlns:a16="http://schemas.microsoft.com/office/drawing/2014/main" id="{AE0B7607-8F28-97E1-2868-1ABB50A4D50A}"/>
              </a:ext>
            </a:extLst>
          </p:cNvPr>
          <p:cNvPicPr>
            <a:picLocks noChangeAspect="1"/>
          </p:cNvPicPr>
          <p:nvPr/>
        </p:nvPicPr>
        <p:blipFill>
          <a:blip r:embed="rId3">
            <a:alphaModFix amt="5000"/>
          </a:blip>
          <a:stretch>
            <a:fillRect/>
          </a:stretch>
        </p:blipFill>
        <p:spPr>
          <a:xfrm>
            <a:off x="0" y="0"/>
            <a:ext cx="12320138" cy="6858000"/>
          </a:xfrm>
          <a:prstGeom prst="rect">
            <a:avLst/>
          </a:prstGeom>
        </p:spPr>
      </p:pic>
      <p:pic>
        <p:nvPicPr>
          <p:cNvPr id="2" name="Picture 1" descr="A screen shot of a graph&#10;&#10;Description automatically generated">
            <a:extLst>
              <a:ext uri="{FF2B5EF4-FFF2-40B4-BE49-F238E27FC236}">
                <a16:creationId xmlns:a16="http://schemas.microsoft.com/office/drawing/2014/main" id="{09229DEE-0626-4E31-2FE4-7AAE20C34FC1}"/>
              </a:ext>
            </a:extLst>
          </p:cNvPr>
          <p:cNvPicPr>
            <a:picLocks noChangeAspect="1"/>
          </p:cNvPicPr>
          <p:nvPr/>
        </p:nvPicPr>
        <p:blipFill>
          <a:blip r:embed="rId4"/>
          <a:stretch>
            <a:fillRect/>
          </a:stretch>
        </p:blipFill>
        <p:spPr>
          <a:xfrm>
            <a:off x="6096000" y="3429000"/>
            <a:ext cx="5375463" cy="3063963"/>
          </a:xfrm>
          <a:prstGeom prst="rect">
            <a:avLst/>
          </a:prstGeom>
        </p:spPr>
      </p:pic>
      <p:pic>
        <p:nvPicPr>
          <p:cNvPr id="5" name="Picture 4" descr="A screen shot of a computer&#10;&#10;Description automatically generated">
            <a:extLst>
              <a:ext uri="{FF2B5EF4-FFF2-40B4-BE49-F238E27FC236}">
                <a16:creationId xmlns:a16="http://schemas.microsoft.com/office/drawing/2014/main" id="{4CCA3DC6-57CF-AADA-8DA6-CB708018F230}"/>
              </a:ext>
            </a:extLst>
          </p:cNvPr>
          <p:cNvPicPr>
            <a:picLocks noChangeAspect="1"/>
          </p:cNvPicPr>
          <p:nvPr/>
        </p:nvPicPr>
        <p:blipFill>
          <a:blip r:embed="rId5"/>
          <a:stretch>
            <a:fillRect/>
          </a:stretch>
        </p:blipFill>
        <p:spPr>
          <a:xfrm>
            <a:off x="508883" y="3429000"/>
            <a:ext cx="5375463" cy="2994907"/>
          </a:xfrm>
          <a:prstGeom prst="rect">
            <a:avLst/>
          </a:prstGeom>
        </p:spPr>
      </p:pic>
      <p:sp>
        <p:nvSpPr>
          <p:cNvPr id="6" name="TextBox 5">
            <a:extLst>
              <a:ext uri="{FF2B5EF4-FFF2-40B4-BE49-F238E27FC236}">
                <a16:creationId xmlns:a16="http://schemas.microsoft.com/office/drawing/2014/main" id="{D58E0634-3791-D5CE-CDC0-D60ACD6760E2}"/>
              </a:ext>
            </a:extLst>
          </p:cNvPr>
          <p:cNvSpPr txBox="1"/>
          <p:nvPr/>
        </p:nvSpPr>
        <p:spPr>
          <a:xfrm>
            <a:off x="508883" y="595401"/>
            <a:ext cx="490032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5">
                    <a:lumMod val="75000"/>
                  </a:schemeClr>
                </a:solidFill>
              </a:rPr>
              <a:t>Task 2 – Diagrams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Below are two oscilloscope readings comparing our simulation results (bottom right) and our observed results (bottom left)</a:t>
            </a:r>
          </a:p>
          <a:p>
            <a:pPr marL="285750" indent="-285750">
              <a:buFont typeface="Arial" panose="020B0604020202020204" pitchFamily="34" charset="0"/>
              <a:buChar char="•"/>
            </a:pPr>
            <a:r>
              <a:rPr lang="en-US"/>
              <a:t>On the top right is a diagram that was used to help visualize the coding process behind the waveform</a:t>
            </a:r>
          </a:p>
        </p:txBody>
      </p:sp>
    </p:spTree>
    <p:extLst>
      <p:ext uri="{BB962C8B-B14F-4D97-AF65-F5344CB8AC3E}">
        <p14:creationId xmlns:p14="http://schemas.microsoft.com/office/powerpoint/2010/main" val="58875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FD4E0-F51D-4CF1-D903-40C50EB13DAA}"/>
              </a:ext>
            </a:extLst>
          </p:cNvPr>
          <p:cNvSpPr txBox="1">
            <a:spLocks/>
          </p:cNvSpPr>
          <p:nvPr/>
        </p:nvSpPr>
        <p:spPr>
          <a:xfrm>
            <a:off x="390447" y="343015"/>
            <a:ext cx="6007149" cy="737730"/>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r>
              <a:rPr lang="en-GB">
                <a:solidFill>
                  <a:schemeClr val="bg1">
                    <a:lumMod val="95000"/>
                  </a:schemeClr>
                </a:solidFill>
                <a:latin typeface="Bahnschrift"/>
              </a:rPr>
              <a:t>TASK 3 </a:t>
            </a:r>
            <a:endParaRPr lang="en-GB">
              <a:solidFill>
                <a:schemeClr val="bg1">
                  <a:lumMod val="95000"/>
                </a:schemeClr>
              </a:solidFill>
            </a:endParaRPr>
          </a:p>
        </p:txBody>
      </p:sp>
      <p:sp>
        <p:nvSpPr>
          <p:cNvPr id="4" name="TextBox 3">
            <a:extLst>
              <a:ext uri="{FF2B5EF4-FFF2-40B4-BE49-F238E27FC236}">
                <a16:creationId xmlns:a16="http://schemas.microsoft.com/office/drawing/2014/main" id="{DE9A804F-D34A-DB14-BB6D-7A2DB37107E3}"/>
              </a:ext>
            </a:extLst>
          </p:cNvPr>
          <p:cNvSpPr txBox="1"/>
          <p:nvPr/>
        </p:nvSpPr>
        <p:spPr>
          <a:xfrm>
            <a:off x="510808" y="1592311"/>
            <a:ext cx="455910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TW Cen MT"/>
              </a:rPr>
              <a:t>     DC/AC TRIANGULAR WAVE CONVERTER</a:t>
            </a:r>
            <a:r>
              <a:rPr lang="en-GB" dirty="0">
                <a:latin typeface="TW Cen MT"/>
              </a:rPr>
              <a:t>: </a:t>
            </a:r>
            <a:endParaRPr lang="en-US" dirty="0">
              <a:latin typeface="TW Cen MT"/>
            </a:endParaRPr>
          </a:p>
          <a:p>
            <a:pPr marL="285750" indent="-285750">
              <a:buFont typeface="Arial,Sans-Serif"/>
              <a:buChar char="•"/>
            </a:pPr>
            <a:r>
              <a:rPr lang="en-GB" dirty="0">
                <a:latin typeface="TW Cen MT"/>
              </a:rPr>
              <a:t>Triangle wave signal of frequency 100 Hz and 6.5 V peak-to-peak amplitude</a:t>
            </a:r>
            <a:endParaRPr lang="en-US" dirty="0">
              <a:latin typeface="TW Cen MT"/>
            </a:endParaRPr>
          </a:p>
          <a:p>
            <a:pPr marL="285750" indent="-285750">
              <a:buFont typeface="Arial,Sans-Serif"/>
              <a:buChar char="•"/>
            </a:pPr>
            <a:r>
              <a:rPr lang="en-GB" dirty="0">
                <a:latin typeface="TW Cen MT"/>
              </a:rPr>
              <a:t>Extension – varying frequency and amplitude</a:t>
            </a:r>
            <a:endParaRPr lang="en-US" dirty="0"/>
          </a:p>
        </p:txBody>
      </p:sp>
      <p:sp>
        <p:nvSpPr>
          <p:cNvPr id="2" name="TextBox 1">
            <a:extLst>
              <a:ext uri="{FF2B5EF4-FFF2-40B4-BE49-F238E27FC236}">
                <a16:creationId xmlns:a16="http://schemas.microsoft.com/office/drawing/2014/main" id="{0F9C80D2-723C-C9BE-4737-877EFDA00DB5}"/>
              </a:ext>
            </a:extLst>
          </p:cNvPr>
          <p:cNvSpPr txBox="1"/>
          <p:nvPr/>
        </p:nvSpPr>
        <p:spPr>
          <a:xfrm>
            <a:off x="471497" y="3040654"/>
            <a:ext cx="55749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     </a:t>
            </a:r>
            <a:r>
              <a:rPr lang="en-GB" b="1">
                <a:cs typeface="Arial"/>
              </a:rPr>
              <a:t>Limitations</a:t>
            </a:r>
            <a:r>
              <a:rPr lang="en-GB">
                <a:cs typeface="Arial"/>
              </a:rPr>
              <a:t>: </a:t>
            </a:r>
            <a:r>
              <a:rPr lang="en-US">
                <a:cs typeface="Arial"/>
              </a:rPr>
              <a:t>​</a:t>
            </a:r>
          </a:p>
          <a:p>
            <a:pPr marL="285750" indent="-285750">
              <a:buChar char="•"/>
            </a:pPr>
            <a:r>
              <a:rPr lang="en-GB">
                <a:cs typeface="Arial"/>
              </a:rPr>
              <a:t>Peak-to-peak voltage is lower than expected due to the high resistance of the inductor (expected peak-to-peak amplitude = 3.7 V)</a:t>
            </a:r>
            <a:r>
              <a:rPr lang="en-US">
                <a:cs typeface="Arial"/>
              </a:rPr>
              <a:t>​</a:t>
            </a:r>
          </a:p>
          <a:p>
            <a:pPr marL="285750" indent="-285750">
              <a:buChar char="•"/>
            </a:pPr>
            <a:r>
              <a:rPr lang="en-GB">
                <a:cs typeface="Arial"/>
              </a:rPr>
              <a:t>Other losses are not taken into account (such as transistor's and diode's resistances), resulting in a lower peak-to-peak voltage.</a:t>
            </a:r>
            <a:r>
              <a:rPr lang="en-US">
                <a:cs typeface="Arial"/>
              </a:rPr>
              <a:t>​</a:t>
            </a:r>
          </a:p>
          <a:p>
            <a:pPr marL="285750" indent="-285750">
              <a:buChar char="•"/>
            </a:pPr>
            <a:r>
              <a:rPr lang="en-GB">
                <a:cs typeface="Arial"/>
              </a:rPr>
              <a:t>Carrier frequency cannot be below 5kHz</a:t>
            </a:r>
            <a:endParaRPr lang="en-US">
              <a:cs typeface="Arial"/>
            </a:endParaRPr>
          </a:p>
          <a:p>
            <a:pPr marL="285750" indent="-285750">
              <a:buFont typeface="Arial,Sans-Serif"/>
              <a:buChar char="•"/>
            </a:pPr>
            <a:r>
              <a:rPr lang="en-GB">
                <a:latin typeface="TW Cen MT"/>
                <a:cs typeface="Arial"/>
              </a:rPr>
              <a:t>Extension limitation - modular frequency cannot be below 1Hz</a:t>
            </a:r>
            <a:endParaRPr lang="en-US">
              <a:latin typeface="TW Cen MT"/>
              <a:cs typeface="Arial"/>
            </a:endParaRPr>
          </a:p>
          <a:p>
            <a:pPr marL="285750" indent="-285750">
              <a:buFont typeface="Arial"/>
              <a:buChar char="•"/>
            </a:pPr>
            <a:r>
              <a:rPr lang="en-GB">
                <a:latin typeface="TW Cen MT"/>
                <a:cs typeface="Arial"/>
              </a:rPr>
              <a:t>Extension limitation - peak-to-peak amplitude cannot go above 10 V (with other limitations 5.7V)</a:t>
            </a:r>
            <a:endParaRPr lang="en-US">
              <a:cs typeface="Arial"/>
            </a:endParaRPr>
          </a:p>
        </p:txBody>
      </p:sp>
      <p:pic>
        <p:nvPicPr>
          <p:cNvPr id="3" name="Picture 2" descr="A diagram of a machine&#10;&#10;Description automatically generated">
            <a:extLst>
              <a:ext uri="{FF2B5EF4-FFF2-40B4-BE49-F238E27FC236}">
                <a16:creationId xmlns:a16="http://schemas.microsoft.com/office/drawing/2014/main" id="{EB964FE1-9E4C-A6E3-EA49-EB5D6A14CB1D}"/>
              </a:ext>
            </a:extLst>
          </p:cNvPr>
          <p:cNvPicPr>
            <a:picLocks noChangeAspect="1"/>
          </p:cNvPicPr>
          <p:nvPr/>
        </p:nvPicPr>
        <p:blipFill>
          <a:blip r:embed="rId2"/>
          <a:stretch>
            <a:fillRect/>
          </a:stretch>
        </p:blipFill>
        <p:spPr>
          <a:xfrm>
            <a:off x="6489376" y="828960"/>
            <a:ext cx="5087072" cy="5565632"/>
          </a:xfrm>
          <a:prstGeom prst="rect">
            <a:avLst/>
          </a:prstGeom>
        </p:spPr>
      </p:pic>
      <p:pic>
        <p:nvPicPr>
          <p:cNvPr id="5" name="Picture 4" descr="A blue circuit board with many dots and lines&#10;&#10;Description automatically generated">
            <a:extLst>
              <a:ext uri="{FF2B5EF4-FFF2-40B4-BE49-F238E27FC236}">
                <a16:creationId xmlns:a16="http://schemas.microsoft.com/office/drawing/2014/main" id="{3244D738-A73C-44DD-D230-4B5FD910617A}"/>
              </a:ext>
            </a:extLst>
          </p:cNvPr>
          <p:cNvPicPr>
            <a:picLocks noChangeAspect="1"/>
          </p:cNvPicPr>
          <p:nvPr/>
        </p:nvPicPr>
        <p:blipFill>
          <a:blip r:embed="rId3">
            <a:alphaModFix amt="5000"/>
          </a:blip>
          <a:stretch>
            <a:fillRect/>
          </a:stretch>
        </p:blipFill>
        <p:spPr>
          <a:xfrm>
            <a:off x="0" y="0"/>
            <a:ext cx="12320138" cy="6858000"/>
          </a:xfrm>
          <a:prstGeom prst="rect">
            <a:avLst/>
          </a:prstGeom>
        </p:spPr>
      </p:pic>
    </p:spTree>
    <p:extLst>
      <p:ext uri="{BB962C8B-B14F-4D97-AF65-F5344CB8AC3E}">
        <p14:creationId xmlns:p14="http://schemas.microsoft.com/office/powerpoint/2010/main" val="287356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4D1DAC-B04C-9D82-E42D-894996187B33}"/>
              </a:ext>
            </a:extLst>
          </p:cNvPr>
          <p:cNvPicPr>
            <a:picLocks noChangeAspect="1"/>
          </p:cNvPicPr>
          <p:nvPr/>
        </p:nvPicPr>
        <p:blipFill>
          <a:blip r:embed="rId2"/>
          <a:stretch>
            <a:fillRect/>
          </a:stretch>
        </p:blipFill>
        <p:spPr>
          <a:xfrm>
            <a:off x="5860974" y="316245"/>
            <a:ext cx="5106956" cy="2994714"/>
          </a:xfrm>
          <a:prstGeom prst="rect">
            <a:avLst/>
          </a:prstGeom>
        </p:spPr>
      </p:pic>
      <p:pic>
        <p:nvPicPr>
          <p:cNvPr id="3" name="Picture 2" descr="A blue circuit board with many dots and lines&#10;&#10;Description automatically generated">
            <a:extLst>
              <a:ext uri="{FF2B5EF4-FFF2-40B4-BE49-F238E27FC236}">
                <a16:creationId xmlns:a16="http://schemas.microsoft.com/office/drawing/2014/main" id="{270DD3A5-033E-722F-3D18-A51EB9FA321D}"/>
              </a:ext>
            </a:extLst>
          </p:cNvPr>
          <p:cNvPicPr>
            <a:picLocks noChangeAspect="1"/>
          </p:cNvPicPr>
          <p:nvPr/>
        </p:nvPicPr>
        <p:blipFill>
          <a:blip r:embed="rId3">
            <a:alphaModFix amt="5000"/>
          </a:blip>
          <a:stretch>
            <a:fillRect/>
          </a:stretch>
        </p:blipFill>
        <p:spPr>
          <a:xfrm>
            <a:off x="0" y="0"/>
            <a:ext cx="12320138" cy="6858000"/>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 shot of a computer&#10;&#10;Description automatically generated">
            <a:extLst>
              <a:ext uri="{FF2B5EF4-FFF2-40B4-BE49-F238E27FC236}">
                <a16:creationId xmlns:a16="http://schemas.microsoft.com/office/drawing/2014/main" id="{FF6481FC-34D0-E400-BB34-C8BDF4F9804E}"/>
              </a:ext>
            </a:extLst>
          </p:cNvPr>
          <p:cNvPicPr>
            <a:picLocks noChangeAspect="1"/>
          </p:cNvPicPr>
          <p:nvPr/>
        </p:nvPicPr>
        <p:blipFill>
          <a:blip r:embed="rId4"/>
          <a:stretch>
            <a:fillRect/>
          </a:stretch>
        </p:blipFill>
        <p:spPr>
          <a:xfrm>
            <a:off x="6173756" y="3356941"/>
            <a:ext cx="4794174" cy="3184814"/>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219C5FD7-5541-1B02-0794-5B086B559131}"/>
              </a:ext>
            </a:extLst>
          </p:cNvPr>
          <p:cNvPicPr>
            <a:picLocks noChangeAspect="1"/>
          </p:cNvPicPr>
          <p:nvPr/>
        </p:nvPicPr>
        <p:blipFill>
          <a:blip r:embed="rId5"/>
          <a:stretch>
            <a:fillRect/>
          </a:stretch>
        </p:blipFill>
        <p:spPr>
          <a:xfrm>
            <a:off x="547195" y="3356941"/>
            <a:ext cx="5284654" cy="3184814"/>
          </a:xfrm>
          <a:prstGeom prst="rect">
            <a:avLst/>
          </a:prstGeom>
        </p:spPr>
      </p:pic>
      <p:sp>
        <p:nvSpPr>
          <p:cNvPr id="8" name="TextBox 7">
            <a:extLst>
              <a:ext uri="{FF2B5EF4-FFF2-40B4-BE49-F238E27FC236}">
                <a16:creationId xmlns:a16="http://schemas.microsoft.com/office/drawing/2014/main" id="{9D7FFD5C-77C5-7AAA-FD78-F8B54EE7D72F}"/>
              </a:ext>
            </a:extLst>
          </p:cNvPr>
          <p:cNvSpPr txBox="1"/>
          <p:nvPr/>
        </p:nvSpPr>
        <p:spPr>
          <a:xfrm>
            <a:off x="631037" y="576071"/>
            <a:ext cx="510695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5">
                    <a:lumMod val="75000"/>
                  </a:schemeClr>
                </a:solidFill>
              </a:rPr>
              <a:t>Task 3 – Diagrams</a:t>
            </a:r>
          </a:p>
          <a:p>
            <a:endParaRPr lang="en-US"/>
          </a:p>
          <a:p>
            <a:pPr marL="285750" indent="-285750">
              <a:buFont typeface="Arial" panose="020B0604020202020204" pitchFamily="34" charset="0"/>
              <a:buChar char="•"/>
            </a:pPr>
            <a:r>
              <a:rPr lang="en-US"/>
              <a:t>Below are two oscilloscope readings comparing our simulation results (bottom right) and our observed results (bottom left)</a:t>
            </a:r>
          </a:p>
          <a:p>
            <a:pPr marL="285750" indent="-285750">
              <a:buFont typeface="Arial" panose="020B0604020202020204" pitchFamily="34" charset="0"/>
              <a:buChar char="•"/>
            </a:pPr>
            <a:r>
              <a:rPr lang="en-US"/>
              <a:t>On the top right is a diagram that was used to help visualize the coding process behind the waveform</a:t>
            </a:r>
          </a:p>
        </p:txBody>
      </p:sp>
      <p:sp>
        <p:nvSpPr>
          <p:cNvPr id="2" name="TextBox 1">
            <a:extLst>
              <a:ext uri="{FF2B5EF4-FFF2-40B4-BE49-F238E27FC236}">
                <a16:creationId xmlns:a16="http://schemas.microsoft.com/office/drawing/2014/main" id="{4F3B9BC6-9C31-6DEC-1046-E815B00D8312}"/>
              </a:ext>
            </a:extLst>
          </p:cNvPr>
          <p:cNvSpPr txBox="1"/>
          <p:nvPr/>
        </p:nvSpPr>
        <p:spPr>
          <a:xfrm>
            <a:off x="5155721" y="684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Verdana"/>
              <a:ea typeface="Verdana"/>
            </a:endParaRPr>
          </a:p>
        </p:txBody>
      </p:sp>
    </p:spTree>
    <p:extLst>
      <p:ext uri="{BB962C8B-B14F-4D97-AF65-F5344CB8AC3E}">
        <p14:creationId xmlns:p14="http://schemas.microsoft.com/office/powerpoint/2010/main" val="2485472396"/>
      </p:ext>
    </p:extLst>
  </p:cSld>
  <p:clrMapOvr>
    <a:masterClrMapping/>
  </p:clrMapOvr>
</p:sld>
</file>

<file path=ppt/theme/theme1.xml><?xml version="1.0" encoding="utf-8"?>
<a:theme xmlns:a="http://schemas.openxmlformats.org/drawingml/2006/main" name="Office Theme">
  <a:themeElements>
    <a:clrScheme name="Creative Red 1">
      <a:dk1>
        <a:srgbClr val="000000"/>
      </a:dk1>
      <a:lt1>
        <a:srgbClr val="FFFFFF"/>
      </a:lt1>
      <a:dk2>
        <a:srgbClr val="3A3A3A"/>
      </a:dk2>
      <a:lt2>
        <a:srgbClr val="E7E6E6"/>
      </a:lt2>
      <a:accent1>
        <a:srgbClr val="632423"/>
      </a:accent1>
      <a:accent2>
        <a:srgbClr val="B51200"/>
      </a:accent2>
      <a:accent3>
        <a:srgbClr val="FD1B17"/>
      </a:accent3>
      <a:accent4>
        <a:srgbClr val="F9EBE5"/>
      </a:accent4>
      <a:accent5>
        <a:srgbClr val="03C9C6"/>
      </a:accent5>
      <a:accent6>
        <a:srgbClr val="01B9D1"/>
      </a:accent6>
      <a:hlink>
        <a:srgbClr val="0563C1"/>
      </a:hlink>
      <a:folHlink>
        <a:srgbClr val="954F72"/>
      </a:folHlink>
    </a:clrScheme>
    <a:fontScheme name="Custom 76">
      <a:majorFont>
        <a:latin typeface="Bahnschrif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633_TF11580736_Win32" id="{70F33B97-61F5-4353-8AE8-38E85CC679DC}" vid="{75F73175-ADFB-437E-934B-937A7ADCF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94C50BF-B542-4C65-9576-F6A949345C46}">
  <ds:schemaRefs>
    <ds:schemaRef ds:uri="16c05727-aa75-4e4a-9b5f-8a80a1165891"/>
    <ds:schemaRef ds:uri="230e9df3-be65-4c73-a93b-d1236ebd677e"/>
    <ds:schemaRef ds:uri="71af3243-3dd4-4a8d-8c0d-dd76da1f02a5"/>
    <ds:schemaRef ds:uri="http://schemas.microsoft.com/office/2006/metadata/contentType"/>
    <ds:schemaRef ds:uri="http://schemas.microsoft.com/office/2006/metadata/properties/metaAttributes"/>
    <ds:schemaRef ds:uri="http://schemas.microsoft.com/sharepoint/v3"/>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1B13BD-E781-417A-B53F-0EDDA23B05BE}">
  <ds:schemaRefs>
    <ds:schemaRef ds:uri="http://schemas.microsoft.com/sharepoint/v3/contenttype/forms"/>
  </ds:schemaRefs>
</ds:datastoreItem>
</file>

<file path=customXml/itemProps3.xml><?xml version="1.0" encoding="utf-8"?>
<ds:datastoreItem xmlns:ds="http://schemas.openxmlformats.org/officeDocument/2006/customXml" ds:itemID="{532BC193-1E5D-42CA-92FB-CB15BBE1F56A}">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Creative red presentation</Template>
  <TotalTime>724</TotalTime>
  <Words>967</Words>
  <Application>Microsoft Office PowerPoint</Application>
  <PresentationFormat>Widescreen</PresentationFormat>
  <Paragraphs>93</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Abadi Extra Light</vt:lpstr>
      <vt:lpstr>Arial</vt:lpstr>
      <vt:lpstr>Arial,Sans-Serif</vt:lpstr>
      <vt:lpstr>Bahnschrift</vt:lpstr>
      <vt:lpstr>Calibri</vt:lpstr>
      <vt:lpstr>Tw Cen MT</vt:lpstr>
      <vt:lpstr>Tw Cen MT</vt:lpstr>
      <vt:lpstr>Verdana</vt:lpstr>
      <vt:lpstr>Office Theme</vt:lpstr>
      <vt:lpstr>Dc/ac converter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Dc/ac converters</dc:title>
  <dc:creator>Mark Labib</dc:creator>
  <cp:lastModifiedBy>Mark Labib</cp:lastModifiedBy>
  <cp:revision>2</cp:revision>
  <dcterms:created xsi:type="dcterms:W3CDTF">2023-11-29T15:12:26Z</dcterms:created>
  <dcterms:modified xsi:type="dcterms:W3CDTF">2023-12-01T11:34:18Z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